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4">
  <p:sldMasterIdLst>
    <p:sldMasterId id="2147483672" r:id="rId1"/>
    <p:sldMasterId id="2147483687" r:id="rId2"/>
    <p:sldMasterId id="2147483736" r:id="rId3"/>
    <p:sldMasterId id="2147483749" r:id="rId4"/>
    <p:sldMasterId id="2147483766" r:id="rId5"/>
    <p:sldMasterId id="2147483783" r:id="rId6"/>
  </p:sldMasterIdLst>
  <p:notesMasterIdLst>
    <p:notesMasterId r:id="rId12"/>
  </p:notesMasterIdLst>
  <p:handoutMasterIdLst>
    <p:handoutMasterId r:id="rId13"/>
  </p:handoutMasterIdLst>
  <p:sldIdLst>
    <p:sldId id="1450" r:id="rId7"/>
    <p:sldId id="1453" r:id="rId8"/>
    <p:sldId id="1446" r:id="rId9"/>
    <p:sldId id="1451" r:id="rId10"/>
    <p:sldId id="1452" r:id="rId11"/>
  </p:sldIdLst>
  <p:sldSz cx="9144000" cy="6858000" type="overhead"/>
  <p:notesSz cx="6797675" cy="987425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華康粗黑體(P)" panose="02020500000000000000" charset="-120"/>
      <p:regular r:id="rId18"/>
    </p:embeddedFont>
    <p:embeddedFont>
      <p:font typeface="微軟正黑體" panose="020B0604030504040204" pitchFamily="34" charset="-120"/>
      <p:regular r:id="rId19"/>
      <p:bold r:id="rId20"/>
    </p:embeddedFont>
    <p:embeddedFont>
      <p:font typeface="標楷體" panose="03000509000000000000" pitchFamily="65" charset="-120"/>
      <p:regular r:id="rId21"/>
    </p:embeddedFont>
  </p:embeddedFontLst>
  <p:defaultTextStyle>
    <a:defPPr>
      <a:defRPr lang="zh-TW"/>
    </a:defPPr>
    <a:lvl1pPr algn="l" defTabSz="836613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17513" indent="39688" algn="l" defTabSz="836613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836613" indent="77788" algn="l" defTabSz="836613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255713" indent="115888" algn="l" defTabSz="836613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674813" indent="153988" algn="l" defTabSz="836613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16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16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16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16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30B99F63-CAA7-4547-8376-F413AE316ABD}">
          <p14:sldIdLst>
            <p14:sldId id="1450"/>
            <p14:sldId id="1453"/>
            <p14:sldId id="1446"/>
            <p14:sldId id="1451"/>
            <p14:sldId id="14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9" userDrawn="1">
          <p15:clr>
            <a:srgbClr val="A4A3A4"/>
          </p15:clr>
        </p15:guide>
        <p15:guide id="3" orient="horz" pos="3110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靖宇 楊" initials="靖宇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3399"/>
    <a:srgbClr val="CCFFCC"/>
    <a:srgbClr val="B11D1D"/>
    <a:srgbClr val="17375E"/>
    <a:srgbClr val="FF6699"/>
    <a:srgbClr val="E6F0F4"/>
    <a:srgbClr val="EEAAC5"/>
    <a:srgbClr val="D0E0F4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佈景主題樣式 1 - 輔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869" autoAdjust="0"/>
  </p:normalViewPr>
  <p:slideViewPr>
    <p:cSldViewPr>
      <p:cViewPr varScale="1">
        <p:scale>
          <a:sx n="76" d="100"/>
          <a:sy n="76" d="100"/>
        </p:scale>
        <p:origin x="1314" y="72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390" y="-120"/>
      </p:cViewPr>
      <p:guideLst>
        <p:guide orient="horz" pos="3224"/>
        <p:guide pos="2239"/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font" Target="fonts/font1.fntdata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5"/>
          <c:order val="0"/>
          <c:tx>
            <c:strRef>
              <c:f>'收入110-112'!$A$9</c:f>
              <c:strCache>
                <c:ptCount val="1"/>
                <c:pt idx="0">
                  <c:v> 其他收入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'收入110-112'!$B$3:$D$3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'收入110-112'!$B$9:$D$9</c:f>
              <c:numCache>
                <c:formatCode>_-* #,##0_-;\-* #,##0_-;_-* "-"??_-;_-@_-</c:formatCode>
                <c:ptCount val="3"/>
                <c:pt idx="0">
                  <c:v>27558</c:v>
                </c:pt>
                <c:pt idx="1">
                  <c:v>24849</c:v>
                </c:pt>
                <c:pt idx="2">
                  <c:v>29321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AB-46C4-8378-EFAC03972AE2}"/>
            </c:ext>
          </c:extLst>
        </c:ser>
        <c:ser>
          <c:idx val="4"/>
          <c:order val="1"/>
          <c:tx>
            <c:strRef>
              <c:f>'收入110-112'!$A$8</c:f>
              <c:strCache>
                <c:ptCount val="1"/>
                <c:pt idx="0">
                  <c:v> 財務收入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'收入110-112'!$B$3:$D$3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'收入110-112'!$B$8:$D$8</c:f>
              <c:numCache>
                <c:formatCode>_-* #,##0_-;\-* #,##0_-;_-* "-"??_-;_-@_-</c:formatCode>
                <c:ptCount val="3"/>
                <c:pt idx="0">
                  <c:v>4500</c:v>
                </c:pt>
                <c:pt idx="1">
                  <c:v>7714</c:v>
                </c:pt>
                <c:pt idx="2">
                  <c:v>10073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AB-46C4-8378-EFAC03972AE2}"/>
            </c:ext>
          </c:extLst>
        </c:ser>
        <c:ser>
          <c:idx val="3"/>
          <c:order val="2"/>
          <c:tx>
            <c:strRef>
              <c:f>'收入110-112'!$A$7</c:f>
              <c:strCache>
                <c:ptCount val="1"/>
                <c:pt idx="0">
                  <c:v> 補助及受贈收入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'收入110-112'!$B$3:$D$3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'收入110-112'!$B$7:$D$7</c:f>
              <c:numCache>
                <c:formatCode>_-* #,##0_-;\-* #,##0_-;_-* "-"??_-;_-@_-</c:formatCode>
                <c:ptCount val="3"/>
                <c:pt idx="0">
                  <c:v>140888</c:v>
                </c:pt>
                <c:pt idx="1">
                  <c:v>124237</c:v>
                </c:pt>
                <c:pt idx="2">
                  <c:v>108586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AB-46C4-8378-EFAC03972AE2}"/>
            </c:ext>
          </c:extLst>
        </c:ser>
        <c:ser>
          <c:idx val="2"/>
          <c:order val="3"/>
          <c:tx>
            <c:strRef>
              <c:f>'收入110-112'!$A$6</c:f>
              <c:strCache>
                <c:ptCount val="1"/>
                <c:pt idx="0">
                  <c:v> 產學合作收入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'收入110-112'!$B$3:$D$3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'收入110-112'!$B$6:$D$6</c:f>
              <c:numCache>
                <c:formatCode>_-* #,##0_-;\-* #,##0_-;_-* "-"??_-;_-@_-</c:formatCode>
                <c:ptCount val="3"/>
                <c:pt idx="0">
                  <c:v>11912</c:v>
                </c:pt>
                <c:pt idx="1">
                  <c:v>14332</c:v>
                </c:pt>
                <c:pt idx="2">
                  <c:v>9524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AB-46C4-8378-EFAC03972AE2}"/>
            </c:ext>
          </c:extLst>
        </c:ser>
        <c:ser>
          <c:idx val="1"/>
          <c:order val="4"/>
          <c:tx>
            <c:strRef>
              <c:f>'收入110-112'!$A$5</c:f>
              <c:strCache>
                <c:ptCount val="1"/>
                <c:pt idx="0">
                  <c:v> 推廣教育收入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'收入110-112'!$B$3:$D$3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'收入110-112'!$B$5:$D$5</c:f>
              <c:numCache>
                <c:formatCode>#,##0_);[Red]\(#,##0\)</c:formatCode>
                <c:ptCount val="3"/>
                <c:pt idx="0">
                  <c:v>19899</c:v>
                </c:pt>
                <c:pt idx="1">
                  <c:v>12053</c:v>
                </c:pt>
                <c:pt idx="2">
                  <c:v>14184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AB-46C4-8378-EFAC03972AE2}"/>
            </c:ext>
          </c:extLst>
        </c:ser>
        <c:ser>
          <c:idx val="0"/>
          <c:order val="5"/>
          <c:tx>
            <c:strRef>
              <c:f>'收入110-112'!$A$4</c:f>
              <c:strCache>
                <c:ptCount val="1"/>
                <c:pt idx="0">
                  <c:v> 學雜費收入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'收入110-112'!$B$3:$D$3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'收入110-112'!$B$4:$D$4</c:f>
              <c:numCache>
                <c:formatCode>_-* #,##0_-;\-* #,##0_-;_-* "-"??_-;_-@_-</c:formatCode>
                <c:ptCount val="3"/>
                <c:pt idx="0">
                  <c:v>416220</c:v>
                </c:pt>
                <c:pt idx="1">
                  <c:v>367481</c:v>
                </c:pt>
                <c:pt idx="2">
                  <c:v>308091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2AB-46C4-8378-EFAC03972A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1986966607"/>
        <c:axId val="1"/>
      </c:barChart>
      <c:catAx>
        <c:axId val="198696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TW" altLang="en-US" sz="1000" b="0" i="0" u="none" strike="noStrike" kern="1200" baseline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pPr>
            <a:endParaRPr lang="zh-TW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zh-TW" altLang="en-US" sz="1000" b="0" i="0" u="none" strike="noStrike" kern="1200" baseline="0">
                    <a:solidFill>
                      <a:sysClr val="windowText" lastClr="00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+mn-cs"/>
                  </a:defRPr>
                </a:pPr>
                <a:r>
                  <a:rPr lang="zh-TW" dirty="0"/>
                  <a:t>單位</a:t>
                </a:r>
                <a:r>
                  <a:rPr lang="en-US" dirty="0"/>
                  <a:t>:</a:t>
                </a:r>
                <a:r>
                  <a:rPr lang="zh-TW" dirty="0"/>
                  <a:t>新台幣千元</a:t>
                </a:r>
              </a:p>
            </c:rich>
          </c:tx>
          <c:layout>
            <c:manualLayout>
              <c:xMode val="edge"/>
              <c:yMode val="edge"/>
              <c:x val="4.9589128339745207E-3"/>
              <c:y val="2.9268216615990458E-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zh-TW" altLang="en-US" sz="1000" b="0" i="0" u="none" strike="noStrike" kern="1200" baseline="0">
                  <a:solidFill>
                    <a:sysClr val="windowText" lastClr="00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defRPr>
              </a:pPr>
              <a:endParaRPr lang="zh-TW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TW" altLang="en-US" sz="1000" b="0" i="0" u="none" strike="noStrike" kern="1200" baseline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pPr>
            <a:endParaRPr lang="zh-TW"/>
          </a:p>
        </c:txPr>
        <c:crossAx val="1986966607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zh-TW" altLang="en-US" sz="1000" b="0" i="0" u="none" strike="noStrike" kern="1200" baseline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pPr>
            <a:endParaRPr lang="zh-TW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 algn="ctr" rtl="0">
        <a:defRPr lang="zh-TW" altLang="en-US" sz="1000" b="0" i="0" u="none" strike="noStrike" kern="1200" baseline="0">
          <a:solidFill>
            <a:sysClr val="windowText" lastClr="000000"/>
          </a:solidFill>
          <a:latin typeface="標楷體" panose="03000509000000000000" pitchFamily="65" charset="-120"/>
          <a:ea typeface="標楷體" panose="03000509000000000000" pitchFamily="65" charset="-120"/>
          <a:cs typeface="+mn-cs"/>
        </a:defRPr>
      </a:pPr>
      <a:endParaRPr lang="zh-T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360258481421648"/>
          <c:y val="3.7860254680441158E-2"/>
          <c:w val="0.61873990306946691"/>
          <c:h val="0.51057078223278352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'收入110-112'!$A$21</c:f>
              <c:strCache>
                <c:ptCount val="1"/>
                <c:pt idx="0">
                  <c:v> 其他收入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'收入110-112'!$B$15:$D$15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'收入110-112'!$B$21:$D$21</c:f>
              <c:numCache>
                <c:formatCode>0.00_);[Red]\(0.00\)</c:formatCode>
                <c:ptCount val="3"/>
                <c:pt idx="0">
                  <c:v>4.4378455240693295</c:v>
                </c:pt>
                <c:pt idx="1">
                  <c:v>4.512535729462142</c:v>
                </c:pt>
                <c:pt idx="2">
                  <c:v>6.1113426987369213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0D-43C2-88CD-9CDF927DACFF}"/>
            </c:ext>
          </c:extLst>
        </c:ser>
        <c:ser>
          <c:idx val="3"/>
          <c:order val="1"/>
          <c:tx>
            <c:strRef>
              <c:f>'收入110-112'!$A$20</c:f>
              <c:strCache>
                <c:ptCount val="1"/>
                <c:pt idx="0">
                  <c:v> 財務收入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'收入110-112'!$B$15:$D$15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'收入110-112'!$B$20:$D$20</c:f>
              <c:numCache>
                <c:formatCode>0.00_);[Red]\(0.00\)</c:formatCode>
                <c:ptCount val="3"/>
                <c:pt idx="0">
                  <c:v>0.72466452058610864</c:v>
                </c:pt>
                <c:pt idx="1">
                  <c:v>1.4008491535704037</c:v>
                </c:pt>
                <c:pt idx="2">
                  <c:v>2.099503939305515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0D-43C2-88CD-9CDF927DACFF}"/>
            </c:ext>
          </c:extLst>
        </c:ser>
        <c:ser>
          <c:idx val="2"/>
          <c:order val="2"/>
          <c:tx>
            <c:strRef>
              <c:f>'收入110-112'!$A$19</c:f>
              <c:strCache>
                <c:ptCount val="1"/>
                <c:pt idx="0">
                  <c:v> 補助及受贈收入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'收入110-112'!$B$15:$D$15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'收入110-112'!$B$19:$D$19</c:f>
              <c:numCache>
                <c:formatCode>0.00_);[Red]\(0.00\)</c:formatCode>
                <c:ptCount val="3"/>
                <c:pt idx="0">
                  <c:v>22.68811888363015</c:v>
                </c:pt>
                <c:pt idx="1">
                  <c:v>22.561225861048261</c:v>
                </c:pt>
                <c:pt idx="2">
                  <c:v>22.632664971445244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0D-43C2-88CD-9CDF927DACFF}"/>
            </c:ext>
          </c:extLst>
        </c:ser>
        <c:ser>
          <c:idx val="1"/>
          <c:order val="3"/>
          <c:tx>
            <c:strRef>
              <c:f>'收入110-112'!$A$18</c:f>
              <c:strCache>
                <c:ptCount val="1"/>
                <c:pt idx="0">
                  <c:v> 產學合作收入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'收入110-112'!$B$15:$D$15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'收入110-112'!$B$18:$D$18</c:f>
              <c:numCache>
                <c:formatCode>0.00_);[Red]\(0.00\)</c:formatCode>
                <c:ptCount val="3"/>
                <c:pt idx="0">
                  <c:v>1.9182675042714945</c:v>
                </c:pt>
                <c:pt idx="1">
                  <c:v>2.61</c:v>
                </c:pt>
                <c:pt idx="2">
                  <c:v>1.98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0D-43C2-88CD-9CDF927DACFF}"/>
            </c:ext>
          </c:extLst>
        </c:ser>
        <c:ser>
          <c:idx val="0"/>
          <c:order val="4"/>
          <c:tx>
            <c:strRef>
              <c:f>'收入110-112'!$A$17</c:f>
              <c:strCache>
                <c:ptCount val="1"/>
                <c:pt idx="0">
                  <c:v> 推廣教育收入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'收入110-112'!$B$15:$D$15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'收入110-112'!$B$17:$D$17</c:f>
              <c:numCache>
                <c:formatCode>0.00_);[Red]\(0.00\)</c:formatCode>
                <c:ptCount val="3"/>
                <c:pt idx="0">
                  <c:v>3.2044665100317724</c:v>
                </c:pt>
                <c:pt idx="1">
                  <c:v>2.1888041026684051</c:v>
                </c:pt>
                <c:pt idx="2">
                  <c:v>2.9563549960398516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0D-43C2-88CD-9CDF927DACFF}"/>
            </c:ext>
          </c:extLst>
        </c:ser>
        <c:ser>
          <c:idx val="5"/>
          <c:order val="5"/>
          <c:tx>
            <c:strRef>
              <c:f>'收入110-112'!$A$16</c:f>
              <c:strCache>
                <c:ptCount val="1"/>
                <c:pt idx="0">
                  <c:v> 學雜費收入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'收入110-112'!$B$15:$D$15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'收入110-112'!$B$16:$D$16</c:f>
              <c:numCache>
                <c:formatCode>0.00_);[Red]\(0.00\)</c:formatCode>
                <c:ptCount val="3"/>
                <c:pt idx="0">
                  <c:v>67.026637057411136</c:v>
                </c:pt>
                <c:pt idx="1">
                  <c:v>66.73</c:v>
                </c:pt>
                <c:pt idx="2">
                  <c:v>64.22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40D-43C2-88CD-9CDF927DA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03666655"/>
        <c:axId val="1"/>
      </c:barChart>
      <c:catAx>
        <c:axId val="170366665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00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+mn-cs"/>
                  </a:defRPr>
                </a:pPr>
                <a:r>
                  <a:rPr lang="zh-TW" altLang="en-US" b="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單位：</a:t>
                </a:r>
                <a:r>
                  <a:rPr lang="zh-TW" b="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百分比</a:t>
                </a:r>
                <a:r>
                  <a:rPr lang="en-US" b="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%</a:t>
                </a:r>
                <a:endParaRPr lang="zh-TW" b="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c:rich>
          </c:tx>
          <c:layout>
            <c:manualLayout>
              <c:xMode val="edge"/>
              <c:yMode val="edge"/>
              <c:x val="8.6490106541450049E-2"/>
              <c:y val="3.344524581259082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defRPr>
              </a:pPr>
              <a:endParaRPr lang="zh-TW"/>
            </a:p>
          </c:txPr>
        </c:title>
        <c:numFmt formatCode="0.00_);[Red]\(0.00\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703666655"/>
        <c:crosses val="autoZero"/>
        <c:crossBetween val="between"/>
        <c:majorUnit val="10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pPr>
            <a:endParaRPr lang="zh-TW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6"/>
          <c:order val="0"/>
          <c:tx>
            <c:strRef>
              <c:f>'支出110-112'!$A$10</c:f>
              <c:strCache>
                <c:ptCount val="1"/>
                <c:pt idx="0">
                  <c:v>　其他支出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'支出110-112'!$B$3:$D$3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'支出110-112'!$B$10:$D$10</c:f>
              <c:numCache>
                <c:formatCode>_(* #,##0_);_(* \(#,##0\);_(* "-"_);_(@_)</c:formatCode>
                <c:ptCount val="3"/>
                <c:pt idx="0" formatCode="_-* #,##0_-;\-* #,##0_-;_-* &quot;-&quot;??_-;_-@_-">
                  <c:v>4716</c:v>
                </c:pt>
                <c:pt idx="1">
                  <c:v>5588</c:v>
                </c:pt>
                <c:pt idx="2" formatCode="_-* #,##0_-;\-* #,##0_-;_-* &quot;-&quot;??_-;_-@_-">
                  <c:v>6371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09-4CA5-8252-B10F80660C0A}"/>
            </c:ext>
          </c:extLst>
        </c:ser>
        <c:ser>
          <c:idx val="5"/>
          <c:order val="1"/>
          <c:tx>
            <c:strRef>
              <c:f>'支出110-112'!$A$9</c:f>
              <c:strCache>
                <c:ptCount val="1"/>
                <c:pt idx="0">
                  <c:v>  產學合作支出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'支出110-112'!$B$3:$D$3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'支出110-112'!$B$9:$D$9</c:f>
              <c:numCache>
                <c:formatCode>_(* #,##0_);_(* \(#,##0\);_(* "-"_);_(@_)</c:formatCode>
                <c:ptCount val="3"/>
                <c:pt idx="0" formatCode="_-* #,##0_-;\-* #,##0_-;_-* &quot;-&quot;??_-;_-@_-">
                  <c:v>11981</c:v>
                </c:pt>
                <c:pt idx="1">
                  <c:v>15303</c:v>
                </c:pt>
                <c:pt idx="2" formatCode="_-* #,##0_-;\-* #,##0_-;_-* &quot;-&quot;??_-;_-@_-">
                  <c:v>9742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09-4CA5-8252-B10F80660C0A}"/>
            </c:ext>
          </c:extLst>
        </c:ser>
        <c:ser>
          <c:idx val="1"/>
          <c:order val="2"/>
          <c:tx>
            <c:strRef>
              <c:f>'支出110-112'!$A$8</c:f>
              <c:strCache>
                <c:ptCount val="1"/>
                <c:pt idx="0">
                  <c:v>　推廣教育支出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'支出110-112'!$B$3:$D$3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'支出110-112'!$B$8:$D$8</c:f>
              <c:numCache>
                <c:formatCode>_(* #,##0_);_(* \(#,##0\);_(* "-"_);_(@_)</c:formatCode>
                <c:ptCount val="3"/>
                <c:pt idx="0" formatCode="_-* #,##0_-;\-* #,##0_-;_-* &quot;-&quot;??_-;_-@_-">
                  <c:v>15849</c:v>
                </c:pt>
                <c:pt idx="1">
                  <c:v>10629</c:v>
                </c:pt>
                <c:pt idx="2" formatCode="_-* #,##0_-;\-* #,##0_-;_-* &quot;-&quot;??_-;_-@_-">
                  <c:v>10706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09-4CA5-8252-B10F80660C0A}"/>
            </c:ext>
          </c:extLst>
        </c:ser>
        <c:ser>
          <c:idx val="0"/>
          <c:order val="3"/>
          <c:tx>
            <c:strRef>
              <c:f>'支出110-112'!$A$7</c:f>
              <c:strCache>
                <c:ptCount val="1"/>
                <c:pt idx="0">
                  <c:v>　獎助學金支出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'支出110-112'!$B$3:$D$3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'支出110-112'!$B$7:$D$7</c:f>
              <c:numCache>
                <c:formatCode>_(* #,##0_);_(* \(#,##0\);_(* "-"_);_(@_)</c:formatCode>
                <c:ptCount val="3"/>
                <c:pt idx="0" formatCode="_-* #,##0_-;\-* #,##0_-;_-* &quot;-&quot;??_-;_-@_-">
                  <c:v>67617</c:v>
                </c:pt>
                <c:pt idx="1">
                  <c:v>55700</c:v>
                </c:pt>
                <c:pt idx="2" formatCode="_-* #,##0_-;\-* #,##0_-;_-* &quot;-&quot;??_-;_-@_-">
                  <c:v>56107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09-4CA5-8252-B10F80660C0A}"/>
            </c:ext>
          </c:extLst>
        </c:ser>
        <c:ser>
          <c:idx val="3"/>
          <c:order val="4"/>
          <c:tx>
            <c:strRef>
              <c:f>'支出110-112'!$A$6</c:f>
              <c:strCache>
                <c:ptCount val="1"/>
                <c:pt idx="0">
                  <c:v>　教學研究及訓輔支出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'支出110-112'!$B$3:$D$3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'支出110-112'!$B$6:$D$6</c:f>
              <c:numCache>
                <c:formatCode>_(* #,##0_);_(* \(#,##0\);_(* "-"_);_(@_)</c:formatCode>
                <c:ptCount val="3"/>
                <c:pt idx="0" formatCode="_-* #,##0_-;\-* #,##0_-;_-* &quot;-&quot;??_-;_-@_-">
                  <c:v>456777</c:v>
                </c:pt>
                <c:pt idx="1">
                  <c:v>422765</c:v>
                </c:pt>
                <c:pt idx="2" formatCode="_-* #,##0_-;\-* #,##0_-;_-* &quot;-&quot;??_-;_-@_-">
                  <c:v>371822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09-4CA5-8252-B10F80660C0A}"/>
            </c:ext>
          </c:extLst>
        </c:ser>
        <c:ser>
          <c:idx val="4"/>
          <c:order val="5"/>
          <c:tx>
            <c:strRef>
              <c:f>'支出110-112'!$A$5</c:f>
              <c:strCache>
                <c:ptCount val="1"/>
                <c:pt idx="0">
                  <c:v>　行政管理支出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'支出110-112'!$B$3:$D$3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'支出110-112'!$B$5:$D$5</c:f>
              <c:numCache>
                <c:formatCode>_(* #,##0_);_(* \(#,##0\);_(* "-"_);_(@_)</c:formatCode>
                <c:ptCount val="3"/>
                <c:pt idx="0" formatCode="_-* #,##0_-;\-* #,##0_-;_-* &quot;-&quot;??_-;_-@_-">
                  <c:v>77889</c:v>
                </c:pt>
                <c:pt idx="1">
                  <c:v>76643</c:v>
                </c:pt>
                <c:pt idx="2" formatCode="_-* #,##0_-;\-* #,##0_-;_-* &quot;-&quot;??_-;_-@_-">
                  <c:v>70937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B09-4CA5-8252-B10F80660C0A}"/>
            </c:ext>
          </c:extLst>
        </c:ser>
        <c:ser>
          <c:idx val="2"/>
          <c:order val="6"/>
          <c:tx>
            <c:strRef>
              <c:f>'支出110-112'!$A$4</c:f>
              <c:strCache>
                <c:ptCount val="1"/>
                <c:pt idx="0">
                  <c:v>　董事會支出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'支出110-112'!$B$3:$D$3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'支出110-112'!$B$4:$D$4</c:f>
              <c:numCache>
                <c:formatCode>_(* #,##0_);_(* \(#,##0\);_(* "-"_);_(@_)</c:formatCode>
                <c:ptCount val="3"/>
                <c:pt idx="0" formatCode="_-* #,##0_-;\-* #,##0_-;_-* &quot;-&quot;??_-;_-@_-">
                  <c:v>4352</c:v>
                </c:pt>
                <c:pt idx="1">
                  <c:v>2752</c:v>
                </c:pt>
                <c:pt idx="2" formatCode="_-* #,##0_-;\-* #,##0_-;_-* &quot;-&quot;??_-;_-@_-">
                  <c:v>2712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09-4CA5-8252-B10F80660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1905299855"/>
        <c:axId val="1"/>
      </c:barChart>
      <c:catAx>
        <c:axId val="1905299855"/>
        <c:scaling>
          <c:orientation val="minMax"/>
        </c:scaling>
        <c:delete val="0"/>
        <c:axPos val="b"/>
        <c:numFmt formatCode="#,##0.00_);[Red]\(#,##0.00\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pPr>
            <a:endParaRPr lang="zh-TW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TW" altLang="en-US" sz="80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單位</a:t>
                </a:r>
                <a:r>
                  <a:rPr lang="en-US" altLang="zh-TW" sz="800">
                    <a:latin typeface="標楷體" panose="03000509000000000000" pitchFamily="65" charset="-120"/>
                    <a:ea typeface="標楷體" panose="03000509000000000000" pitchFamily="65" charset="-120"/>
                  </a:rPr>
                  <a:t>:</a:t>
                </a:r>
                <a:r>
                  <a:rPr lang="zh-TW" altLang="en-US" sz="80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新台幣千元</a:t>
                </a:r>
              </a:p>
            </c:rich>
          </c:tx>
          <c:layout>
            <c:manualLayout>
              <c:xMode val="edge"/>
              <c:yMode val="edge"/>
              <c:x val="8.0398043628227365E-3"/>
              <c:y val="3.022286244289355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905299855"/>
        <c:crosses val="autoZero"/>
        <c:crossBetween val="between"/>
        <c:majorUnit val="100000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pPr>
            <a:endParaRPr lang="zh-TW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6"/>
          <c:order val="0"/>
          <c:tx>
            <c:strRef>
              <c:f>'支出110-112'!$A$22</c:f>
              <c:strCache>
                <c:ptCount val="1"/>
                <c:pt idx="0">
                  <c:v>　其他支出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'支出110-112'!$B$15:$D$15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'支出110-112'!$B$22:$D$22</c:f>
              <c:numCache>
                <c:formatCode>0.00_);[Red]\(0.00\)</c:formatCode>
                <c:ptCount val="3"/>
                <c:pt idx="0">
                  <c:v>0.7378191779793204</c:v>
                </c:pt>
                <c:pt idx="1">
                  <c:v>0.94811496827174324</c:v>
                </c:pt>
                <c:pt idx="2">
                  <c:v>1.2057222126545004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ED-454C-893D-A85457133433}"/>
            </c:ext>
          </c:extLst>
        </c:ser>
        <c:ser>
          <c:idx val="1"/>
          <c:order val="1"/>
          <c:tx>
            <c:strRef>
              <c:f>'支出110-112'!$A$21</c:f>
              <c:strCache>
                <c:ptCount val="1"/>
                <c:pt idx="0">
                  <c:v>  產學合作支出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'支出110-112'!$B$15:$D$15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'支出110-112'!$B$21:$D$21</c:f>
              <c:numCache>
                <c:formatCode>0.00_);[Red]\(0.00\)</c:formatCode>
                <c:ptCount val="3"/>
                <c:pt idx="0">
                  <c:v>1.874429934556878</c:v>
                </c:pt>
                <c:pt idx="1">
                  <c:v>2.5964572941056705</c:v>
                </c:pt>
                <c:pt idx="2">
                  <c:v>1.8436894986156243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ED-454C-893D-A85457133433}"/>
            </c:ext>
          </c:extLst>
        </c:ser>
        <c:ser>
          <c:idx val="2"/>
          <c:order val="2"/>
          <c:tx>
            <c:strRef>
              <c:f>'支出110-112'!$A$20</c:f>
              <c:strCache>
                <c:ptCount val="1"/>
                <c:pt idx="0">
                  <c:v>　推廣教育支出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'支出110-112'!$B$15:$D$15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'支出110-112'!$B$20:$D$20</c:f>
              <c:numCache>
                <c:formatCode>0.00_);[Red]\(0.00\)</c:formatCode>
                <c:ptCount val="3"/>
                <c:pt idx="0">
                  <c:v>2.479579336682411</c:v>
                </c:pt>
                <c:pt idx="1">
                  <c:v>1.8034205436221113</c:v>
                </c:pt>
                <c:pt idx="2">
                  <c:v>2.0261280817264291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ED-454C-893D-A85457133433}"/>
            </c:ext>
          </c:extLst>
        </c:ser>
        <c:ser>
          <c:idx val="3"/>
          <c:order val="3"/>
          <c:tx>
            <c:strRef>
              <c:f>'支出110-112'!$A$19</c:f>
              <c:strCache>
                <c:ptCount val="1"/>
                <c:pt idx="0">
                  <c:v>　獎助學金支出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'支出110-112'!$B$15:$D$15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'支出110-112'!$B$19:$D$19</c:f>
              <c:numCache>
                <c:formatCode>0.00_);[Red]\(0.00\)</c:formatCode>
                <c:ptCount val="3"/>
                <c:pt idx="0">
                  <c:v>10.578693672058462</c:v>
                </c:pt>
                <c:pt idx="1">
                  <c:v>9.4506091146628659</c:v>
                </c:pt>
                <c:pt idx="2">
                  <c:v>10.618341890661757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ED-454C-893D-A85457133433}"/>
            </c:ext>
          </c:extLst>
        </c:ser>
        <c:ser>
          <c:idx val="4"/>
          <c:order val="4"/>
          <c:tx>
            <c:strRef>
              <c:f>'支出110-112'!$A$18</c:f>
              <c:strCache>
                <c:ptCount val="1"/>
                <c:pt idx="0">
                  <c:v>　教學研究及訓輔支出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'支出110-112'!$B$15:$D$15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'支出110-112'!$B$18:$D$18</c:f>
              <c:numCache>
                <c:formatCode>0.00_);[Red]\(0.00\)</c:formatCode>
                <c:ptCount val="3"/>
                <c:pt idx="0">
                  <c:v>71.462856374016127</c:v>
                </c:pt>
                <c:pt idx="1">
                  <c:v>71.730462519936196</c:v>
                </c:pt>
                <c:pt idx="2">
                  <c:v>70.367924117661531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ED-454C-893D-A85457133433}"/>
            </c:ext>
          </c:extLst>
        </c:ser>
        <c:ser>
          <c:idx val="5"/>
          <c:order val="5"/>
          <c:tx>
            <c:strRef>
              <c:f>'支出110-112'!$A$17</c:f>
              <c:strCache>
                <c:ptCount val="1"/>
                <c:pt idx="0">
                  <c:v>　行政管理支出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'支出110-112'!$B$15:$D$15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'支出110-112'!$B$17:$D$17</c:f>
              <c:numCache>
                <c:formatCode>0.00_);[Red]\(0.00\)</c:formatCode>
                <c:ptCount val="3"/>
                <c:pt idx="0">
                  <c:v>12.185750202211892</c:v>
                </c:pt>
                <c:pt idx="1">
                  <c:v>13.004004207811597</c:v>
                </c:pt>
                <c:pt idx="2">
                  <c:v>13.424943744949347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9ED-454C-893D-A85457133433}"/>
            </c:ext>
          </c:extLst>
        </c:ser>
        <c:ser>
          <c:idx val="7"/>
          <c:order val="6"/>
          <c:tx>
            <c:strRef>
              <c:f>'支出110-112'!$A$16</c:f>
              <c:strCache>
                <c:ptCount val="1"/>
                <c:pt idx="0">
                  <c:v>　董事會支出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'支出110-112'!$B$15:$D$15</c:f>
              <c:strCache>
                <c:ptCount val="3"/>
                <c:pt idx="0">
                  <c:v>110學年度</c:v>
                </c:pt>
                <c:pt idx="1">
                  <c:v>111學年度</c:v>
                </c:pt>
                <c:pt idx="2">
                  <c:v>112學年度</c:v>
                </c:pt>
              </c:strCache>
            </c:strRef>
          </c:cat>
          <c:val>
            <c:numRef>
              <c:f>'支出110-112'!$B$16:$D$16</c:f>
              <c:numCache>
                <c:formatCode>0.00_);[Red]\(0.00\)</c:formatCode>
                <c:ptCount val="3"/>
                <c:pt idx="0">
                  <c:v>0.68087130249491146</c:v>
                </c:pt>
                <c:pt idx="1">
                  <c:v>0.46693135158980625</c:v>
                </c:pt>
                <c:pt idx="2">
                  <c:v>0.51325045373081224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9ED-454C-893D-A854571334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2480799"/>
        <c:axId val="1"/>
      </c:barChart>
      <c:catAx>
        <c:axId val="10248079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00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TW" altLang="en-US">
                    <a:latin typeface="標楷體" panose="03000509000000000000" pitchFamily="65" charset="-120"/>
                    <a:ea typeface="標楷體" panose="03000509000000000000" pitchFamily="65" charset="-120"/>
                  </a:rPr>
                  <a:t>百分比</a:t>
                </a:r>
                <a:r>
                  <a:rPr lang="en-US" altLang="zh-TW">
                    <a:latin typeface="標楷體" panose="03000509000000000000" pitchFamily="65" charset="-120"/>
                    <a:ea typeface="標楷體" panose="03000509000000000000" pitchFamily="65" charset="-120"/>
                  </a:rPr>
                  <a:t>%</a:t>
                </a:r>
                <a:endParaRPr lang="zh-TW" altLang="en-US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c:rich>
          </c:tx>
          <c:layout>
            <c:manualLayout>
              <c:xMode val="edge"/>
              <c:yMode val="edge"/>
              <c:x val="5.978241850203507E-2"/>
              <c:y val="2.467945496174680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</c:title>
        <c:numFmt formatCode="0.00_);[Red]\(0.00\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02480799"/>
        <c:crosses val="autoZero"/>
        <c:crossBetween val="between"/>
        <c:majorUnit val="10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pPr>
            <a:endParaRPr lang="zh-TW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3125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2945338" cy="494031"/>
          </a:xfrm>
          <a:prstGeom prst="rect">
            <a:avLst/>
          </a:prstGeom>
        </p:spPr>
        <p:txBody>
          <a:bodyPr vert="horz" lIns="91253" tIns="45626" rIns="91253" bIns="45626" rtlCol="0"/>
          <a:lstStyle>
            <a:lvl1pPr algn="l" defTabSz="840569" fontAlgn="auto">
              <a:spcBef>
                <a:spcPts val="0"/>
              </a:spcBef>
              <a:spcAft>
                <a:spcPts val="0"/>
              </a:spcAft>
              <a:defRPr kumimoji="0" sz="11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735" y="4"/>
            <a:ext cx="2945338" cy="494031"/>
          </a:xfrm>
          <a:prstGeom prst="rect">
            <a:avLst/>
          </a:prstGeom>
        </p:spPr>
        <p:txBody>
          <a:bodyPr vert="horz" lIns="91253" tIns="45626" rIns="91253" bIns="45626" rtlCol="0"/>
          <a:lstStyle>
            <a:lvl1pPr algn="r" defTabSz="840569" fontAlgn="auto">
              <a:spcBef>
                <a:spcPts val="0"/>
              </a:spcBef>
              <a:spcAft>
                <a:spcPts val="0"/>
              </a:spcAft>
              <a:defRPr kumimoji="0" sz="11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01BAF0AA-0E97-4DEC-AF91-E1CC9C7C5D34}" type="datetimeFigureOut">
              <a:rPr lang="zh-TW" altLang="en-US"/>
              <a:pPr>
                <a:defRPr/>
              </a:pPr>
              <a:t>2024/10/25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53" tIns="45626" rIns="91253" bIns="45626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2" y="4690906"/>
            <a:ext cx="5438780" cy="4443095"/>
          </a:xfrm>
          <a:prstGeom prst="rect">
            <a:avLst/>
          </a:prstGeom>
        </p:spPr>
        <p:txBody>
          <a:bodyPr vert="horz" lIns="91253" tIns="45626" rIns="91253" bIns="45626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378636"/>
            <a:ext cx="2945338" cy="494031"/>
          </a:xfrm>
          <a:prstGeom prst="rect">
            <a:avLst/>
          </a:prstGeom>
        </p:spPr>
        <p:txBody>
          <a:bodyPr vert="horz" lIns="91253" tIns="45626" rIns="91253" bIns="45626" rtlCol="0" anchor="b"/>
          <a:lstStyle>
            <a:lvl1pPr algn="l" defTabSz="840569" fontAlgn="auto">
              <a:spcBef>
                <a:spcPts val="0"/>
              </a:spcBef>
              <a:spcAft>
                <a:spcPts val="0"/>
              </a:spcAft>
              <a:defRPr kumimoji="0" sz="11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735" y="9378636"/>
            <a:ext cx="2945338" cy="494031"/>
          </a:xfrm>
          <a:prstGeom prst="rect">
            <a:avLst/>
          </a:prstGeom>
        </p:spPr>
        <p:txBody>
          <a:bodyPr vert="horz" lIns="91253" tIns="45626" rIns="91253" bIns="45626" rtlCol="0" anchor="b"/>
          <a:lstStyle>
            <a:lvl1pPr algn="r" defTabSz="840569" fontAlgn="auto">
              <a:spcBef>
                <a:spcPts val="0"/>
              </a:spcBef>
              <a:spcAft>
                <a:spcPts val="0"/>
              </a:spcAft>
              <a:defRPr kumimoji="0" sz="11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E7C4F20D-12C4-45A4-B032-82C1942C292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74570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836613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17513" algn="l" defTabSz="836613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36613" algn="l" defTabSz="836613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55713" algn="l" defTabSz="836613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74813" algn="l" defTabSz="836613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93544" algn="l" defTabSz="8374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12253" algn="l" defTabSz="8374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30961" algn="l" defTabSz="8374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49671" algn="l" defTabSz="8374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3724631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D5F0A-6FB0-419B-BB88-2F34EBCEBCB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4888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83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6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5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3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1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0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78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6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60A22-9CED-4B0D-9E7F-1AA2303CFBD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4731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93713" y="1773245"/>
            <a:ext cx="4362450" cy="5013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08563" y="1773245"/>
            <a:ext cx="4362450" cy="5013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4BDB-BF09-41E9-A527-C1CAB3F1310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5387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34" indent="0">
              <a:buNone/>
              <a:defRPr sz="2000" b="1"/>
            </a:lvl2pPr>
            <a:lvl3pPr marL="913668" indent="0">
              <a:buNone/>
              <a:defRPr sz="1800" b="1"/>
            </a:lvl3pPr>
            <a:lvl4pPr marL="1370502" indent="0">
              <a:buNone/>
              <a:defRPr sz="1600" b="1"/>
            </a:lvl4pPr>
            <a:lvl5pPr marL="1827337" indent="0">
              <a:buNone/>
              <a:defRPr sz="1600" b="1"/>
            </a:lvl5pPr>
            <a:lvl6pPr marL="2284170" indent="0">
              <a:buNone/>
              <a:defRPr sz="1600" b="1"/>
            </a:lvl6pPr>
            <a:lvl7pPr marL="2741004" indent="0">
              <a:buNone/>
              <a:defRPr sz="1600" b="1"/>
            </a:lvl7pPr>
            <a:lvl8pPr marL="3197838" indent="0">
              <a:buNone/>
              <a:defRPr sz="1600" b="1"/>
            </a:lvl8pPr>
            <a:lvl9pPr marL="3654673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9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34" indent="0">
              <a:buNone/>
              <a:defRPr sz="2000" b="1"/>
            </a:lvl2pPr>
            <a:lvl3pPr marL="913668" indent="0">
              <a:buNone/>
              <a:defRPr sz="1800" b="1"/>
            </a:lvl3pPr>
            <a:lvl4pPr marL="1370502" indent="0">
              <a:buNone/>
              <a:defRPr sz="1600" b="1"/>
            </a:lvl4pPr>
            <a:lvl5pPr marL="1827337" indent="0">
              <a:buNone/>
              <a:defRPr sz="1600" b="1"/>
            </a:lvl5pPr>
            <a:lvl6pPr marL="2284170" indent="0">
              <a:buNone/>
              <a:defRPr sz="1600" b="1"/>
            </a:lvl6pPr>
            <a:lvl7pPr marL="2741004" indent="0">
              <a:buNone/>
              <a:defRPr sz="1600" b="1"/>
            </a:lvl7pPr>
            <a:lvl8pPr marL="3197838" indent="0">
              <a:buNone/>
              <a:defRPr sz="1600" b="1"/>
            </a:lvl8pPr>
            <a:lvl9pPr marL="3654673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2" y="2174879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79FDB-7BED-482D-8B2A-443F795414D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2618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1F0BE-B3D7-45A8-8D74-E99256D2793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5655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7C228D8E-B7AA-4BBF-A618-3544E91B8EAA}"/>
              </a:ext>
            </a:extLst>
          </p:cNvPr>
          <p:cNvSpPr/>
          <p:nvPr userDrawn="1"/>
        </p:nvSpPr>
        <p:spPr>
          <a:xfrm>
            <a:off x="2703514" y="-27384"/>
            <a:ext cx="6440487" cy="365125"/>
          </a:xfrm>
          <a:prstGeom prst="rect">
            <a:avLst/>
          </a:prstGeom>
          <a:solidFill>
            <a:srgbClr val="FFD347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spcCol="1164" anchor="ctr"/>
          <a:lstStyle/>
          <a:p>
            <a:pPr defTabSz="976987" fontAlgn="auto">
              <a:spcAft>
                <a:spcPts val="0"/>
              </a:spcAft>
              <a:defRPr/>
            </a:pPr>
            <a:endParaRPr kumimoji="0" lang="zh-CN" altLang="en-US" sz="15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3EB6416-E68D-428C-A226-67081A294203}"/>
              </a:ext>
            </a:extLst>
          </p:cNvPr>
          <p:cNvSpPr/>
          <p:nvPr userDrawn="1"/>
        </p:nvSpPr>
        <p:spPr>
          <a:xfrm>
            <a:off x="-12700" y="-27384"/>
            <a:ext cx="2716213" cy="3651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spcCol="1164" anchor="ctr"/>
          <a:lstStyle/>
          <a:p>
            <a:pPr defTabSz="976987" fontAlgn="auto">
              <a:spcAft>
                <a:spcPts val="0"/>
              </a:spcAft>
              <a:defRPr/>
            </a:pPr>
            <a:endParaRPr kumimoji="0" lang="zh-TW" altLang="en-US" sz="1500" dirty="0">
              <a:solidFill>
                <a:schemeClr val="bg1"/>
              </a:solidFill>
              <a:latin typeface="華康粗黑體(P)" panose="020B0700000000000000" pitchFamily="34" charset="-120"/>
              <a:ea typeface="華康粗黑體(P)" panose="020B0700000000000000" pitchFamily="34" charset="-120"/>
            </a:endParaRPr>
          </a:p>
        </p:txBody>
      </p:sp>
      <p:sp>
        <p:nvSpPr>
          <p:cNvPr id="2" name="投影片編號版面配置區 5">
            <a:extLst>
              <a:ext uri="{FF2B5EF4-FFF2-40B4-BE49-F238E27FC236}">
                <a16:creationId xmlns:a16="http://schemas.microsoft.com/office/drawing/2014/main" id="{CDE5EA94-7B0A-AA0A-76EC-BA4781EB2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55976" y="6453336"/>
            <a:ext cx="43204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4315AA4-7672-403F-B12C-03B23FEE2D4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9572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7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6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7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34" indent="0">
              <a:buNone/>
              <a:defRPr sz="1200"/>
            </a:lvl2pPr>
            <a:lvl3pPr marL="913668" indent="0">
              <a:buNone/>
              <a:defRPr sz="1000"/>
            </a:lvl3pPr>
            <a:lvl4pPr marL="1370502" indent="0">
              <a:buNone/>
              <a:defRPr sz="900"/>
            </a:lvl4pPr>
            <a:lvl5pPr marL="1827337" indent="0">
              <a:buNone/>
              <a:defRPr sz="900"/>
            </a:lvl5pPr>
            <a:lvl6pPr marL="2284170" indent="0">
              <a:buNone/>
              <a:defRPr sz="900"/>
            </a:lvl6pPr>
            <a:lvl7pPr marL="2741004" indent="0">
              <a:buNone/>
              <a:defRPr sz="900"/>
            </a:lvl7pPr>
            <a:lvl8pPr marL="3197838" indent="0">
              <a:buNone/>
              <a:defRPr sz="900"/>
            </a:lvl8pPr>
            <a:lvl9pPr marL="3654673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15AA4-7672-403F-B12C-03B23FEE2D4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7921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834" indent="0">
              <a:buNone/>
              <a:defRPr sz="2800"/>
            </a:lvl2pPr>
            <a:lvl3pPr marL="913668" indent="0">
              <a:buNone/>
              <a:defRPr sz="2400"/>
            </a:lvl3pPr>
            <a:lvl4pPr marL="1370502" indent="0">
              <a:buNone/>
              <a:defRPr sz="2000"/>
            </a:lvl4pPr>
            <a:lvl5pPr marL="1827337" indent="0">
              <a:buNone/>
              <a:defRPr sz="2000"/>
            </a:lvl5pPr>
            <a:lvl6pPr marL="2284170" indent="0">
              <a:buNone/>
              <a:defRPr sz="2000"/>
            </a:lvl6pPr>
            <a:lvl7pPr marL="2741004" indent="0">
              <a:buNone/>
              <a:defRPr sz="2000"/>
            </a:lvl7pPr>
            <a:lvl8pPr marL="3197838" indent="0">
              <a:buNone/>
              <a:defRPr sz="2000"/>
            </a:lvl8pPr>
            <a:lvl9pPr marL="3654673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34" indent="0">
              <a:buNone/>
              <a:defRPr sz="1200"/>
            </a:lvl2pPr>
            <a:lvl3pPr marL="913668" indent="0">
              <a:buNone/>
              <a:defRPr sz="1000"/>
            </a:lvl3pPr>
            <a:lvl4pPr marL="1370502" indent="0">
              <a:buNone/>
              <a:defRPr sz="900"/>
            </a:lvl4pPr>
            <a:lvl5pPr marL="1827337" indent="0">
              <a:buNone/>
              <a:defRPr sz="900"/>
            </a:lvl5pPr>
            <a:lvl6pPr marL="2284170" indent="0">
              <a:buNone/>
              <a:defRPr sz="900"/>
            </a:lvl6pPr>
            <a:lvl7pPr marL="2741004" indent="0">
              <a:buNone/>
              <a:defRPr sz="900"/>
            </a:lvl7pPr>
            <a:lvl8pPr marL="3197838" indent="0">
              <a:buNone/>
              <a:defRPr sz="900"/>
            </a:lvl8pPr>
            <a:lvl9pPr marL="3654673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 dirty="0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2D75E-B9C8-41CE-91F8-4F5640DBBDF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5156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43891-C2A9-407A-A289-A698EEBA638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486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51695" y="304807"/>
            <a:ext cx="2219325" cy="648176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93720" y="304807"/>
            <a:ext cx="6505575" cy="6481763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74B52-A7EC-4825-8069-6310A4CFD65B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26659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7B27BD47-E5C4-44D9-E983-55B3293C6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55976" y="6453336"/>
            <a:ext cx="43204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4315AA4-7672-403F-B12C-03B23FEE2D4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9152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D5F0A-6FB0-419B-BB88-2F34EBCEBCB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9413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83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6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5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3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1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0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78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6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60A22-9CED-4B0D-9E7F-1AA2303CFBD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0222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93713" y="1773245"/>
            <a:ext cx="4362450" cy="5013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08563" y="1773245"/>
            <a:ext cx="4362450" cy="5013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4BDB-BF09-41E9-A527-C1CAB3F1310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1686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34" indent="0">
              <a:buNone/>
              <a:defRPr sz="2000" b="1"/>
            </a:lvl2pPr>
            <a:lvl3pPr marL="913668" indent="0">
              <a:buNone/>
              <a:defRPr sz="1800" b="1"/>
            </a:lvl3pPr>
            <a:lvl4pPr marL="1370502" indent="0">
              <a:buNone/>
              <a:defRPr sz="1600" b="1"/>
            </a:lvl4pPr>
            <a:lvl5pPr marL="1827337" indent="0">
              <a:buNone/>
              <a:defRPr sz="1600" b="1"/>
            </a:lvl5pPr>
            <a:lvl6pPr marL="2284170" indent="0">
              <a:buNone/>
              <a:defRPr sz="1600" b="1"/>
            </a:lvl6pPr>
            <a:lvl7pPr marL="2741004" indent="0">
              <a:buNone/>
              <a:defRPr sz="1600" b="1"/>
            </a:lvl7pPr>
            <a:lvl8pPr marL="3197838" indent="0">
              <a:buNone/>
              <a:defRPr sz="1600" b="1"/>
            </a:lvl8pPr>
            <a:lvl9pPr marL="3654673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9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34" indent="0">
              <a:buNone/>
              <a:defRPr sz="2000" b="1"/>
            </a:lvl2pPr>
            <a:lvl3pPr marL="913668" indent="0">
              <a:buNone/>
              <a:defRPr sz="1800" b="1"/>
            </a:lvl3pPr>
            <a:lvl4pPr marL="1370502" indent="0">
              <a:buNone/>
              <a:defRPr sz="1600" b="1"/>
            </a:lvl4pPr>
            <a:lvl5pPr marL="1827337" indent="0">
              <a:buNone/>
              <a:defRPr sz="1600" b="1"/>
            </a:lvl5pPr>
            <a:lvl6pPr marL="2284170" indent="0">
              <a:buNone/>
              <a:defRPr sz="1600" b="1"/>
            </a:lvl6pPr>
            <a:lvl7pPr marL="2741004" indent="0">
              <a:buNone/>
              <a:defRPr sz="1600" b="1"/>
            </a:lvl7pPr>
            <a:lvl8pPr marL="3197838" indent="0">
              <a:buNone/>
              <a:defRPr sz="1600" b="1"/>
            </a:lvl8pPr>
            <a:lvl9pPr marL="3654673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2" y="2174879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79FDB-7BED-482D-8B2A-443F795414D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49853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 dirty="0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1F0BE-B3D7-45A8-8D74-E99256D2793C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27054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7C228D8E-B7AA-4BBF-A618-3544E91B8EAA}"/>
              </a:ext>
            </a:extLst>
          </p:cNvPr>
          <p:cNvSpPr/>
          <p:nvPr userDrawn="1"/>
        </p:nvSpPr>
        <p:spPr>
          <a:xfrm>
            <a:off x="2703514" y="-27384"/>
            <a:ext cx="6440487" cy="365125"/>
          </a:xfrm>
          <a:prstGeom prst="rect">
            <a:avLst/>
          </a:prstGeom>
          <a:solidFill>
            <a:srgbClr val="FFD347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spcCol="1164" anchor="ctr"/>
          <a:lstStyle/>
          <a:p>
            <a:pPr defTabSz="976987" fontAlgn="auto">
              <a:spcAft>
                <a:spcPts val="0"/>
              </a:spcAft>
              <a:defRPr/>
            </a:pPr>
            <a:endParaRPr kumimoji="0" lang="zh-CN" altLang="en-US" sz="15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3EB6416-E68D-428C-A226-67081A294203}"/>
              </a:ext>
            </a:extLst>
          </p:cNvPr>
          <p:cNvSpPr/>
          <p:nvPr userDrawn="1"/>
        </p:nvSpPr>
        <p:spPr>
          <a:xfrm>
            <a:off x="-12700" y="-27384"/>
            <a:ext cx="2716213" cy="3651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spcCol="1164" anchor="ctr"/>
          <a:lstStyle/>
          <a:p>
            <a:pPr defTabSz="976987" fontAlgn="auto">
              <a:spcAft>
                <a:spcPts val="0"/>
              </a:spcAft>
              <a:defRPr/>
            </a:pPr>
            <a:endParaRPr kumimoji="0" lang="zh-TW" altLang="en-US" sz="1500" dirty="0">
              <a:solidFill>
                <a:schemeClr val="bg1"/>
              </a:solidFill>
              <a:latin typeface="華康粗黑體(P)" panose="020B0700000000000000" pitchFamily="34" charset="-120"/>
              <a:ea typeface="華康粗黑體(P)" panose="020B0700000000000000" pitchFamily="34" charset="-120"/>
            </a:endParaRPr>
          </a:p>
        </p:txBody>
      </p:sp>
      <p:sp>
        <p:nvSpPr>
          <p:cNvPr id="2" name="投影片編號版面配置區 5">
            <a:extLst>
              <a:ext uri="{FF2B5EF4-FFF2-40B4-BE49-F238E27FC236}">
                <a16:creationId xmlns:a16="http://schemas.microsoft.com/office/drawing/2014/main" id="{11289C5F-D340-8C38-63E5-893FA35E9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55976" y="6453336"/>
            <a:ext cx="43204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4315AA4-7672-403F-B12C-03B23FEE2D4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3736646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7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6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7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34" indent="0">
              <a:buNone/>
              <a:defRPr sz="1200"/>
            </a:lvl2pPr>
            <a:lvl3pPr marL="913668" indent="0">
              <a:buNone/>
              <a:defRPr sz="1000"/>
            </a:lvl3pPr>
            <a:lvl4pPr marL="1370502" indent="0">
              <a:buNone/>
              <a:defRPr sz="900"/>
            </a:lvl4pPr>
            <a:lvl5pPr marL="1827337" indent="0">
              <a:buNone/>
              <a:defRPr sz="900"/>
            </a:lvl5pPr>
            <a:lvl6pPr marL="2284170" indent="0">
              <a:buNone/>
              <a:defRPr sz="900"/>
            </a:lvl6pPr>
            <a:lvl7pPr marL="2741004" indent="0">
              <a:buNone/>
              <a:defRPr sz="900"/>
            </a:lvl7pPr>
            <a:lvl8pPr marL="3197838" indent="0">
              <a:buNone/>
              <a:defRPr sz="900"/>
            </a:lvl8pPr>
            <a:lvl9pPr marL="3654673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15AA4-7672-403F-B12C-03B23FEE2D4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8392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834" indent="0">
              <a:buNone/>
              <a:defRPr sz="2800"/>
            </a:lvl2pPr>
            <a:lvl3pPr marL="913668" indent="0">
              <a:buNone/>
              <a:defRPr sz="2400"/>
            </a:lvl3pPr>
            <a:lvl4pPr marL="1370502" indent="0">
              <a:buNone/>
              <a:defRPr sz="2000"/>
            </a:lvl4pPr>
            <a:lvl5pPr marL="1827337" indent="0">
              <a:buNone/>
              <a:defRPr sz="2000"/>
            </a:lvl5pPr>
            <a:lvl6pPr marL="2284170" indent="0">
              <a:buNone/>
              <a:defRPr sz="2000"/>
            </a:lvl6pPr>
            <a:lvl7pPr marL="2741004" indent="0">
              <a:buNone/>
              <a:defRPr sz="2000"/>
            </a:lvl7pPr>
            <a:lvl8pPr marL="3197838" indent="0">
              <a:buNone/>
              <a:defRPr sz="2000"/>
            </a:lvl8pPr>
            <a:lvl9pPr marL="3654673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34" indent="0">
              <a:buNone/>
              <a:defRPr sz="1200"/>
            </a:lvl2pPr>
            <a:lvl3pPr marL="913668" indent="0">
              <a:buNone/>
              <a:defRPr sz="1000"/>
            </a:lvl3pPr>
            <a:lvl4pPr marL="1370502" indent="0">
              <a:buNone/>
              <a:defRPr sz="900"/>
            </a:lvl4pPr>
            <a:lvl5pPr marL="1827337" indent="0">
              <a:buNone/>
              <a:defRPr sz="900"/>
            </a:lvl5pPr>
            <a:lvl6pPr marL="2284170" indent="0">
              <a:buNone/>
              <a:defRPr sz="900"/>
            </a:lvl6pPr>
            <a:lvl7pPr marL="2741004" indent="0">
              <a:buNone/>
              <a:defRPr sz="900"/>
            </a:lvl7pPr>
            <a:lvl8pPr marL="3197838" indent="0">
              <a:buNone/>
              <a:defRPr sz="900"/>
            </a:lvl8pPr>
            <a:lvl9pPr marL="3654673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 dirty="0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2D75E-B9C8-41CE-91F8-4F5640DBBDF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19319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43891-C2A9-407A-A289-A698EEBA638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83496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51695" y="304807"/>
            <a:ext cx="2219325" cy="648176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93720" y="304807"/>
            <a:ext cx="6505575" cy="6481763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74B52-A7EC-4825-8069-6310A4CFD65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81133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25445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492F386E-F240-D959-92D1-403A4747B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55976" y="6453336"/>
            <a:ext cx="43204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4315AA4-7672-403F-B12C-03B23FEE2D4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88363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D5F0A-6FB0-419B-BB88-2F34EBCEBCB4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7877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83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6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5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3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1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0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78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6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60A22-9CED-4B0D-9E7F-1AA2303CFBD4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5972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93713" y="1773245"/>
            <a:ext cx="4362450" cy="5013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08563" y="1773245"/>
            <a:ext cx="4362450" cy="5013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4BDB-BF09-41E9-A527-C1CAB3F13106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2092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34" indent="0">
              <a:buNone/>
              <a:defRPr sz="2000" b="1"/>
            </a:lvl2pPr>
            <a:lvl3pPr marL="913668" indent="0">
              <a:buNone/>
              <a:defRPr sz="1800" b="1"/>
            </a:lvl3pPr>
            <a:lvl4pPr marL="1370502" indent="0">
              <a:buNone/>
              <a:defRPr sz="1600" b="1"/>
            </a:lvl4pPr>
            <a:lvl5pPr marL="1827337" indent="0">
              <a:buNone/>
              <a:defRPr sz="1600" b="1"/>
            </a:lvl5pPr>
            <a:lvl6pPr marL="2284170" indent="0">
              <a:buNone/>
              <a:defRPr sz="1600" b="1"/>
            </a:lvl6pPr>
            <a:lvl7pPr marL="2741004" indent="0">
              <a:buNone/>
              <a:defRPr sz="1600" b="1"/>
            </a:lvl7pPr>
            <a:lvl8pPr marL="3197838" indent="0">
              <a:buNone/>
              <a:defRPr sz="1600" b="1"/>
            </a:lvl8pPr>
            <a:lvl9pPr marL="3654673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9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34" indent="0">
              <a:buNone/>
              <a:defRPr sz="2000" b="1"/>
            </a:lvl2pPr>
            <a:lvl3pPr marL="913668" indent="0">
              <a:buNone/>
              <a:defRPr sz="1800" b="1"/>
            </a:lvl3pPr>
            <a:lvl4pPr marL="1370502" indent="0">
              <a:buNone/>
              <a:defRPr sz="1600" b="1"/>
            </a:lvl4pPr>
            <a:lvl5pPr marL="1827337" indent="0">
              <a:buNone/>
              <a:defRPr sz="1600" b="1"/>
            </a:lvl5pPr>
            <a:lvl6pPr marL="2284170" indent="0">
              <a:buNone/>
              <a:defRPr sz="1600" b="1"/>
            </a:lvl6pPr>
            <a:lvl7pPr marL="2741004" indent="0">
              <a:buNone/>
              <a:defRPr sz="1600" b="1"/>
            </a:lvl7pPr>
            <a:lvl8pPr marL="3197838" indent="0">
              <a:buNone/>
              <a:defRPr sz="1600" b="1"/>
            </a:lvl8pPr>
            <a:lvl9pPr marL="3654673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2" y="2174879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79FDB-7BED-482D-8B2A-443F795414D8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4041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1F0BE-B3D7-45A8-8D74-E99256D2793C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6998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7C228D8E-B7AA-4BBF-A618-3544E91B8EAA}"/>
              </a:ext>
            </a:extLst>
          </p:cNvPr>
          <p:cNvSpPr/>
          <p:nvPr userDrawn="1"/>
        </p:nvSpPr>
        <p:spPr>
          <a:xfrm>
            <a:off x="2703514" y="-27384"/>
            <a:ext cx="6440487" cy="365125"/>
          </a:xfrm>
          <a:prstGeom prst="rect">
            <a:avLst/>
          </a:prstGeom>
          <a:solidFill>
            <a:srgbClr val="FFD347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spcCol="1164" anchor="ctr"/>
          <a:lstStyle/>
          <a:p>
            <a:pPr defTabSz="976987" fontAlgn="auto">
              <a:spcAft>
                <a:spcPts val="0"/>
              </a:spcAft>
              <a:defRPr/>
            </a:pPr>
            <a:endParaRPr kumimoji="0" lang="zh-CN" altLang="en-US" sz="15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3EB6416-E68D-428C-A226-67081A294203}"/>
              </a:ext>
            </a:extLst>
          </p:cNvPr>
          <p:cNvSpPr/>
          <p:nvPr userDrawn="1"/>
        </p:nvSpPr>
        <p:spPr>
          <a:xfrm>
            <a:off x="-12700" y="-27384"/>
            <a:ext cx="2716213" cy="3651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spcCol="1164" anchor="ctr"/>
          <a:lstStyle/>
          <a:p>
            <a:pPr defTabSz="976987" fontAlgn="auto">
              <a:spcAft>
                <a:spcPts val="0"/>
              </a:spcAft>
              <a:defRPr/>
            </a:pPr>
            <a:endParaRPr kumimoji="0" lang="zh-TW" altLang="en-US" sz="1500" dirty="0">
              <a:solidFill>
                <a:prstClr val="white"/>
              </a:solidFill>
              <a:latin typeface="華康粗黑體(P)" panose="020B0700000000000000" pitchFamily="34" charset="-120"/>
              <a:ea typeface="華康粗黑體(P)" panose="020B0700000000000000" pitchFamily="34" charset="-120"/>
            </a:endParaRPr>
          </a:p>
        </p:txBody>
      </p:sp>
      <p:sp>
        <p:nvSpPr>
          <p:cNvPr id="2" name="投影片編號版面配置區 5">
            <a:extLst>
              <a:ext uri="{FF2B5EF4-FFF2-40B4-BE49-F238E27FC236}">
                <a16:creationId xmlns:a16="http://schemas.microsoft.com/office/drawing/2014/main" id="{1DC5EE8B-67C2-2251-BC58-843D43BC3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55976" y="6453336"/>
            <a:ext cx="43204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4315AA4-7672-403F-B12C-03B23FEE2D4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11908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7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6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7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34" indent="0">
              <a:buNone/>
              <a:defRPr sz="1200"/>
            </a:lvl2pPr>
            <a:lvl3pPr marL="913668" indent="0">
              <a:buNone/>
              <a:defRPr sz="1000"/>
            </a:lvl3pPr>
            <a:lvl4pPr marL="1370502" indent="0">
              <a:buNone/>
              <a:defRPr sz="900"/>
            </a:lvl4pPr>
            <a:lvl5pPr marL="1827337" indent="0">
              <a:buNone/>
              <a:defRPr sz="900"/>
            </a:lvl5pPr>
            <a:lvl6pPr marL="2284170" indent="0">
              <a:buNone/>
              <a:defRPr sz="900"/>
            </a:lvl6pPr>
            <a:lvl7pPr marL="2741004" indent="0">
              <a:buNone/>
              <a:defRPr sz="900"/>
            </a:lvl7pPr>
            <a:lvl8pPr marL="3197838" indent="0">
              <a:buNone/>
              <a:defRPr sz="900"/>
            </a:lvl8pPr>
            <a:lvl9pPr marL="3654673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15AA4-7672-403F-B12C-03B23FEE2D41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0654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834" indent="0">
              <a:buNone/>
              <a:defRPr sz="2800"/>
            </a:lvl2pPr>
            <a:lvl3pPr marL="913668" indent="0">
              <a:buNone/>
              <a:defRPr sz="2400"/>
            </a:lvl3pPr>
            <a:lvl4pPr marL="1370502" indent="0">
              <a:buNone/>
              <a:defRPr sz="2000"/>
            </a:lvl4pPr>
            <a:lvl5pPr marL="1827337" indent="0">
              <a:buNone/>
              <a:defRPr sz="2000"/>
            </a:lvl5pPr>
            <a:lvl6pPr marL="2284170" indent="0">
              <a:buNone/>
              <a:defRPr sz="2000"/>
            </a:lvl6pPr>
            <a:lvl7pPr marL="2741004" indent="0">
              <a:buNone/>
              <a:defRPr sz="2000"/>
            </a:lvl7pPr>
            <a:lvl8pPr marL="3197838" indent="0">
              <a:buNone/>
              <a:defRPr sz="2000"/>
            </a:lvl8pPr>
            <a:lvl9pPr marL="3654673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34" indent="0">
              <a:buNone/>
              <a:defRPr sz="1200"/>
            </a:lvl2pPr>
            <a:lvl3pPr marL="913668" indent="0">
              <a:buNone/>
              <a:defRPr sz="1000"/>
            </a:lvl3pPr>
            <a:lvl4pPr marL="1370502" indent="0">
              <a:buNone/>
              <a:defRPr sz="900"/>
            </a:lvl4pPr>
            <a:lvl5pPr marL="1827337" indent="0">
              <a:buNone/>
              <a:defRPr sz="900"/>
            </a:lvl5pPr>
            <a:lvl6pPr marL="2284170" indent="0">
              <a:buNone/>
              <a:defRPr sz="900"/>
            </a:lvl6pPr>
            <a:lvl7pPr marL="2741004" indent="0">
              <a:buNone/>
              <a:defRPr sz="900"/>
            </a:lvl7pPr>
            <a:lvl8pPr marL="3197838" indent="0">
              <a:buNone/>
              <a:defRPr sz="900"/>
            </a:lvl8pPr>
            <a:lvl9pPr marL="3654673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2D75E-B9C8-41CE-91F8-4F5640DBBDFF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4999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43891-C2A9-407A-A289-A698EEBA638A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0238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51695" y="304807"/>
            <a:ext cx="2219325" cy="648176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93720" y="304807"/>
            <a:ext cx="6505575" cy="6481763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74B52-A7EC-4825-8069-6310A4CFD65B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8846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5312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44992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D5F0A-6FB0-419B-BB88-2F34EBCEBCB4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193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83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6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5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3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1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0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78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6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60A22-9CED-4B0D-9E7F-1AA2303CFBD4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1579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93713" y="1773245"/>
            <a:ext cx="4362450" cy="5013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08563" y="1773245"/>
            <a:ext cx="4362450" cy="5013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4BDB-BF09-41E9-A527-C1CAB3F13106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9866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34" indent="0">
              <a:buNone/>
              <a:defRPr sz="2000" b="1"/>
            </a:lvl2pPr>
            <a:lvl3pPr marL="913668" indent="0">
              <a:buNone/>
              <a:defRPr sz="1800" b="1"/>
            </a:lvl3pPr>
            <a:lvl4pPr marL="1370502" indent="0">
              <a:buNone/>
              <a:defRPr sz="1600" b="1"/>
            </a:lvl4pPr>
            <a:lvl5pPr marL="1827337" indent="0">
              <a:buNone/>
              <a:defRPr sz="1600" b="1"/>
            </a:lvl5pPr>
            <a:lvl6pPr marL="2284170" indent="0">
              <a:buNone/>
              <a:defRPr sz="1600" b="1"/>
            </a:lvl6pPr>
            <a:lvl7pPr marL="2741004" indent="0">
              <a:buNone/>
              <a:defRPr sz="1600" b="1"/>
            </a:lvl7pPr>
            <a:lvl8pPr marL="3197838" indent="0">
              <a:buNone/>
              <a:defRPr sz="1600" b="1"/>
            </a:lvl8pPr>
            <a:lvl9pPr marL="3654673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9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34" indent="0">
              <a:buNone/>
              <a:defRPr sz="2000" b="1"/>
            </a:lvl2pPr>
            <a:lvl3pPr marL="913668" indent="0">
              <a:buNone/>
              <a:defRPr sz="1800" b="1"/>
            </a:lvl3pPr>
            <a:lvl4pPr marL="1370502" indent="0">
              <a:buNone/>
              <a:defRPr sz="1600" b="1"/>
            </a:lvl4pPr>
            <a:lvl5pPr marL="1827337" indent="0">
              <a:buNone/>
              <a:defRPr sz="1600" b="1"/>
            </a:lvl5pPr>
            <a:lvl6pPr marL="2284170" indent="0">
              <a:buNone/>
              <a:defRPr sz="1600" b="1"/>
            </a:lvl6pPr>
            <a:lvl7pPr marL="2741004" indent="0">
              <a:buNone/>
              <a:defRPr sz="1600" b="1"/>
            </a:lvl7pPr>
            <a:lvl8pPr marL="3197838" indent="0">
              <a:buNone/>
              <a:defRPr sz="1600" b="1"/>
            </a:lvl8pPr>
            <a:lvl9pPr marL="3654673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2" y="2174879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79FDB-7BED-482D-8B2A-443F795414D8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8547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5131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只有標題"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1F0BE-B3D7-45A8-8D74-E99256D2793C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9938B2F-4D4B-4742-B638-214171093D11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8259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7C228D8E-B7AA-4BBF-A618-3544E91B8EAA}"/>
              </a:ext>
            </a:extLst>
          </p:cNvPr>
          <p:cNvSpPr/>
          <p:nvPr userDrawn="1"/>
        </p:nvSpPr>
        <p:spPr>
          <a:xfrm>
            <a:off x="2703514" y="-27384"/>
            <a:ext cx="6440487" cy="365125"/>
          </a:xfrm>
          <a:prstGeom prst="rect">
            <a:avLst/>
          </a:prstGeom>
          <a:solidFill>
            <a:srgbClr val="FFD347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spcCol="1164" anchor="ctr"/>
          <a:lstStyle/>
          <a:p>
            <a:pPr defTabSz="976987" fontAlgn="auto">
              <a:spcAft>
                <a:spcPts val="0"/>
              </a:spcAft>
              <a:defRPr/>
            </a:pPr>
            <a:endParaRPr kumimoji="0" lang="zh-CN" altLang="en-US" sz="15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3EB6416-E68D-428C-A226-67081A294203}"/>
              </a:ext>
            </a:extLst>
          </p:cNvPr>
          <p:cNvSpPr/>
          <p:nvPr userDrawn="1"/>
        </p:nvSpPr>
        <p:spPr>
          <a:xfrm>
            <a:off x="-12700" y="-27384"/>
            <a:ext cx="2716213" cy="3651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spcCol="1164" anchor="ctr"/>
          <a:lstStyle/>
          <a:p>
            <a:pPr defTabSz="976987" fontAlgn="auto">
              <a:spcAft>
                <a:spcPts val="0"/>
              </a:spcAft>
              <a:defRPr/>
            </a:pPr>
            <a:endParaRPr kumimoji="0" lang="zh-TW" altLang="en-US" sz="1500" dirty="0">
              <a:solidFill>
                <a:prstClr val="white"/>
              </a:solidFill>
              <a:latin typeface="華康粗黑體(P)" panose="020B0700000000000000" pitchFamily="34" charset="-120"/>
              <a:ea typeface="華康粗黑體(P)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35853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7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6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7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34" indent="0">
              <a:buNone/>
              <a:defRPr sz="1200"/>
            </a:lvl2pPr>
            <a:lvl3pPr marL="913668" indent="0">
              <a:buNone/>
              <a:defRPr sz="1000"/>
            </a:lvl3pPr>
            <a:lvl4pPr marL="1370502" indent="0">
              <a:buNone/>
              <a:defRPr sz="900"/>
            </a:lvl4pPr>
            <a:lvl5pPr marL="1827337" indent="0">
              <a:buNone/>
              <a:defRPr sz="900"/>
            </a:lvl5pPr>
            <a:lvl6pPr marL="2284170" indent="0">
              <a:buNone/>
              <a:defRPr sz="900"/>
            </a:lvl6pPr>
            <a:lvl7pPr marL="2741004" indent="0">
              <a:buNone/>
              <a:defRPr sz="900"/>
            </a:lvl7pPr>
            <a:lvl8pPr marL="3197838" indent="0">
              <a:buNone/>
              <a:defRPr sz="900"/>
            </a:lvl8pPr>
            <a:lvl9pPr marL="3654673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15AA4-7672-403F-B12C-03B23FEE2D41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8548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834" indent="0">
              <a:buNone/>
              <a:defRPr sz="2800"/>
            </a:lvl2pPr>
            <a:lvl3pPr marL="913668" indent="0">
              <a:buNone/>
              <a:defRPr sz="2400"/>
            </a:lvl3pPr>
            <a:lvl4pPr marL="1370502" indent="0">
              <a:buNone/>
              <a:defRPr sz="2000"/>
            </a:lvl4pPr>
            <a:lvl5pPr marL="1827337" indent="0">
              <a:buNone/>
              <a:defRPr sz="2000"/>
            </a:lvl5pPr>
            <a:lvl6pPr marL="2284170" indent="0">
              <a:buNone/>
              <a:defRPr sz="2000"/>
            </a:lvl6pPr>
            <a:lvl7pPr marL="2741004" indent="0">
              <a:buNone/>
              <a:defRPr sz="2000"/>
            </a:lvl7pPr>
            <a:lvl8pPr marL="3197838" indent="0">
              <a:buNone/>
              <a:defRPr sz="2000"/>
            </a:lvl8pPr>
            <a:lvl9pPr marL="3654673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34" indent="0">
              <a:buNone/>
              <a:defRPr sz="1200"/>
            </a:lvl2pPr>
            <a:lvl3pPr marL="913668" indent="0">
              <a:buNone/>
              <a:defRPr sz="1000"/>
            </a:lvl3pPr>
            <a:lvl4pPr marL="1370502" indent="0">
              <a:buNone/>
              <a:defRPr sz="900"/>
            </a:lvl4pPr>
            <a:lvl5pPr marL="1827337" indent="0">
              <a:buNone/>
              <a:defRPr sz="900"/>
            </a:lvl5pPr>
            <a:lvl6pPr marL="2284170" indent="0">
              <a:buNone/>
              <a:defRPr sz="900"/>
            </a:lvl6pPr>
            <a:lvl7pPr marL="2741004" indent="0">
              <a:buNone/>
              <a:defRPr sz="900"/>
            </a:lvl7pPr>
            <a:lvl8pPr marL="3197838" indent="0">
              <a:buNone/>
              <a:defRPr sz="900"/>
            </a:lvl8pPr>
            <a:lvl9pPr marL="3654673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2D75E-B9C8-41CE-91F8-4F5640DBBDFF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4901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43891-C2A9-407A-A289-A698EEBA638A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6305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51695" y="304807"/>
            <a:ext cx="2219325" cy="648176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93720" y="304807"/>
            <a:ext cx="6505575" cy="6481763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74B52-A7EC-4825-8069-6310A4CFD65B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1672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551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00561" cy="685800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0" y="0"/>
            <a:ext cx="9200561" cy="68377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4000"/>
                  <a:lumOff val="96000"/>
                </a:schemeClr>
              </a:gs>
              <a:gs pos="0">
                <a:schemeClr val="accent5">
                  <a:lumMod val="60000"/>
                  <a:lumOff val="40000"/>
                  <a:alpha val="56000"/>
                </a:schemeClr>
              </a:gs>
              <a:gs pos="58000">
                <a:schemeClr val="accent5">
                  <a:lumMod val="60000"/>
                  <a:lumOff val="40000"/>
                  <a:alpha val="46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7679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43072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3049628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D5F0A-6FB0-419B-BB88-2F34EBCEBCB4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4419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83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6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5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3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1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0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78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6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60A22-9CED-4B0D-9E7F-1AA2303CFBD4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3922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93713" y="1773245"/>
            <a:ext cx="4362450" cy="5013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08563" y="1773245"/>
            <a:ext cx="4362450" cy="5013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4BDB-BF09-41E9-A527-C1CAB3F13106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0395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34" indent="0">
              <a:buNone/>
              <a:defRPr sz="2000" b="1"/>
            </a:lvl2pPr>
            <a:lvl3pPr marL="913668" indent="0">
              <a:buNone/>
              <a:defRPr sz="1800" b="1"/>
            </a:lvl3pPr>
            <a:lvl4pPr marL="1370502" indent="0">
              <a:buNone/>
              <a:defRPr sz="1600" b="1"/>
            </a:lvl4pPr>
            <a:lvl5pPr marL="1827337" indent="0">
              <a:buNone/>
              <a:defRPr sz="1600" b="1"/>
            </a:lvl5pPr>
            <a:lvl6pPr marL="2284170" indent="0">
              <a:buNone/>
              <a:defRPr sz="1600" b="1"/>
            </a:lvl6pPr>
            <a:lvl7pPr marL="2741004" indent="0">
              <a:buNone/>
              <a:defRPr sz="1600" b="1"/>
            </a:lvl7pPr>
            <a:lvl8pPr marL="3197838" indent="0">
              <a:buNone/>
              <a:defRPr sz="1600" b="1"/>
            </a:lvl8pPr>
            <a:lvl9pPr marL="3654673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9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34" indent="0">
              <a:buNone/>
              <a:defRPr sz="2000" b="1"/>
            </a:lvl2pPr>
            <a:lvl3pPr marL="913668" indent="0">
              <a:buNone/>
              <a:defRPr sz="1800" b="1"/>
            </a:lvl3pPr>
            <a:lvl4pPr marL="1370502" indent="0">
              <a:buNone/>
              <a:defRPr sz="1600" b="1"/>
            </a:lvl4pPr>
            <a:lvl5pPr marL="1827337" indent="0">
              <a:buNone/>
              <a:defRPr sz="1600" b="1"/>
            </a:lvl5pPr>
            <a:lvl6pPr marL="2284170" indent="0">
              <a:buNone/>
              <a:defRPr sz="1600" b="1"/>
            </a:lvl6pPr>
            <a:lvl7pPr marL="2741004" indent="0">
              <a:buNone/>
              <a:defRPr sz="1600" b="1"/>
            </a:lvl7pPr>
            <a:lvl8pPr marL="3197838" indent="0">
              <a:buNone/>
              <a:defRPr sz="1600" b="1"/>
            </a:lvl8pPr>
            <a:lvl9pPr marL="3654673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2" y="2174879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79FDB-7BED-482D-8B2A-443F795414D8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333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4745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只有標題"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1F0BE-B3D7-45A8-8D74-E99256D2793C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9938B2F-4D4B-4742-B638-214171093D11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6738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7C228D8E-B7AA-4BBF-A618-3544E91B8EAA}"/>
              </a:ext>
            </a:extLst>
          </p:cNvPr>
          <p:cNvSpPr/>
          <p:nvPr userDrawn="1"/>
        </p:nvSpPr>
        <p:spPr>
          <a:xfrm>
            <a:off x="2703514" y="-27384"/>
            <a:ext cx="6440487" cy="365125"/>
          </a:xfrm>
          <a:prstGeom prst="rect">
            <a:avLst/>
          </a:prstGeom>
          <a:solidFill>
            <a:srgbClr val="FFD347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spcCol="1164" anchor="ctr"/>
          <a:lstStyle/>
          <a:p>
            <a:pPr defTabSz="976987" fontAlgn="auto">
              <a:spcAft>
                <a:spcPts val="0"/>
              </a:spcAft>
              <a:defRPr/>
            </a:pPr>
            <a:endParaRPr kumimoji="0" lang="zh-CN" altLang="en-US" sz="15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3EB6416-E68D-428C-A226-67081A294203}"/>
              </a:ext>
            </a:extLst>
          </p:cNvPr>
          <p:cNvSpPr/>
          <p:nvPr userDrawn="1"/>
        </p:nvSpPr>
        <p:spPr>
          <a:xfrm>
            <a:off x="-12700" y="-27384"/>
            <a:ext cx="2716213" cy="3651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spcCol="1164" anchor="ctr"/>
          <a:lstStyle/>
          <a:p>
            <a:pPr defTabSz="976987" fontAlgn="auto">
              <a:spcAft>
                <a:spcPts val="0"/>
              </a:spcAft>
              <a:defRPr/>
            </a:pPr>
            <a:endParaRPr kumimoji="0" lang="zh-TW" altLang="en-US" sz="1500" dirty="0">
              <a:solidFill>
                <a:prstClr val="white"/>
              </a:solidFill>
              <a:latin typeface="華康粗黑體(P)" panose="020B0700000000000000" pitchFamily="34" charset="-120"/>
              <a:ea typeface="華康粗黑體(P)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6564935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7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6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7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34" indent="0">
              <a:buNone/>
              <a:defRPr sz="1200"/>
            </a:lvl2pPr>
            <a:lvl3pPr marL="913668" indent="0">
              <a:buNone/>
              <a:defRPr sz="1000"/>
            </a:lvl3pPr>
            <a:lvl4pPr marL="1370502" indent="0">
              <a:buNone/>
              <a:defRPr sz="900"/>
            </a:lvl4pPr>
            <a:lvl5pPr marL="1827337" indent="0">
              <a:buNone/>
              <a:defRPr sz="900"/>
            </a:lvl5pPr>
            <a:lvl6pPr marL="2284170" indent="0">
              <a:buNone/>
              <a:defRPr sz="900"/>
            </a:lvl6pPr>
            <a:lvl7pPr marL="2741004" indent="0">
              <a:buNone/>
              <a:defRPr sz="900"/>
            </a:lvl7pPr>
            <a:lvl8pPr marL="3197838" indent="0">
              <a:buNone/>
              <a:defRPr sz="900"/>
            </a:lvl8pPr>
            <a:lvl9pPr marL="3654673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15AA4-7672-403F-B12C-03B23FEE2D41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0139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834" indent="0">
              <a:buNone/>
              <a:defRPr sz="2800"/>
            </a:lvl2pPr>
            <a:lvl3pPr marL="913668" indent="0">
              <a:buNone/>
              <a:defRPr sz="2400"/>
            </a:lvl3pPr>
            <a:lvl4pPr marL="1370502" indent="0">
              <a:buNone/>
              <a:defRPr sz="2000"/>
            </a:lvl4pPr>
            <a:lvl5pPr marL="1827337" indent="0">
              <a:buNone/>
              <a:defRPr sz="2000"/>
            </a:lvl5pPr>
            <a:lvl6pPr marL="2284170" indent="0">
              <a:buNone/>
              <a:defRPr sz="2000"/>
            </a:lvl6pPr>
            <a:lvl7pPr marL="2741004" indent="0">
              <a:buNone/>
              <a:defRPr sz="2000"/>
            </a:lvl7pPr>
            <a:lvl8pPr marL="3197838" indent="0">
              <a:buNone/>
              <a:defRPr sz="2000"/>
            </a:lvl8pPr>
            <a:lvl9pPr marL="3654673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34" indent="0">
              <a:buNone/>
              <a:defRPr sz="1200"/>
            </a:lvl2pPr>
            <a:lvl3pPr marL="913668" indent="0">
              <a:buNone/>
              <a:defRPr sz="1000"/>
            </a:lvl3pPr>
            <a:lvl4pPr marL="1370502" indent="0">
              <a:buNone/>
              <a:defRPr sz="900"/>
            </a:lvl4pPr>
            <a:lvl5pPr marL="1827337" indent="0">
              <a:buNone/>
              <a:defRPr sz="900"/>
            </a:lvl5pPr>
            <a:lvl6pPr marL="2284170" indent="0">
              <a:buNone/>
              <a:defRPr sz="900"/>
            </a:lvl6pPr>
            <a:lvl7pPr marL="2741004" indent="0">
              <a:buNone/>
              <a:defRPr sz="900"/>
            </a:lvl7pPr>
            <a:lvl8pPr marL="3197838" indent="0">
              <a:buNone/>
              <a:defRPr sz="900"/>
            </a:lvl8pPr>
            <a:lvl9pPr marL="3654673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2D75E-B9C8-41CE-91F8-4F5640DBBDFF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7717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43891-C2A9-407A-A289-A698EEBA638A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2750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51695" y="304807"/>
            <a:ext cx="2219325" cy="648176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93720" y="304807"/>
            <a:ext cx="6505575" cy="6481763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74B52-A7EC-4825-8069-6310A4CFD65B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5577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6412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00561" cy="685800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0" y="0"/>
            <a:ext cx="9200561" cy="68377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4000"/>
                  <a:lumOff val="96000"/>
                </a:schemeClr>
              </a:gs>
              <a:gs pos="0">
                <a:schemeClr val="accent5">
                  <a:lumMod val="60000"/>
                  <a:lumOff val="40000"/>
                  <a:alpha val="56000"/>
                </a:schemeClr>
              </a:gs>
              <a:gs pos="58000">
                <a:schemeClr val="accent5">
                  <a:lumMod val="60000"/>
                  <a:lumOff val="40000"/>
                  <a:alpha val="46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5348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48744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4691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346555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D5F0A-6FB0-419B-BB88-2F34EBCEBCB4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66682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83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6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5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3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1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0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78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6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60A22-9CED-4B0D-9E7F-1AA2303CFBD4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8772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93713" y="1773245"/>
            <a:ext cx="4362450" cy="5013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08563" y="1773245"/>
            <a:ext cx="4362450" cy="5013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4BDB-BF09-41E9-A527-C1CAB3F13106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906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34" indent="0">
              <a:buNone/>
              <a:defRPr sz="2000" b="1"/>
            </a:lvl2pPr>
            <a:lvl3pPr marL="913668" indent="0">
              <a:buNone/>
              <a:defRPr sz="1800" b="1"/>
            </a:lvl3pPr>
            <a:lvl4pPr marL="1370502" indent="0">
              <a:buNone/>
              <a:defRPr sz="1600" b="1"/>
            </a:lvl4pPr>
            <a:lvl5pPr marL="1827337" indent="0">
              <a:buNone/>
              <a:defRPr sz="1600" b="1"/>
            </a:lvl5pPr>
            <a:lvl6pPr marL="2284170" indent="0">
              <a:buNone/>
              <a:defRPr sz="1600" b="1"/>
            </a:lvl6pPr>
            <a:lvl7pPr marL="2741004" indent="0">
              <a:buNone/>
              <a:defRPr sz="1600" b="1"/>
            </a:lvl7pPr>
            <a:lvl8pPr marL="3197838" indent="0">
              <a:buNone/>
              <a:defRPr sz="1600" b="1"/>
            </a:lvl8pPr>
            <a:lvl9pPr marL="3654673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9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34" indent="0">
              <a:buNone/>
              <a:defRPr sz="2000" b="1"/>
            </a:lvl2pPr>
            <a:lvl3pPr marL="913668" indent="0">
              <a:buNone/>
              <a:defRPr sz="1800" b="1"/>
            </a:lvl3pPr>
            <a:lvl4pPr marL="1370502" indent="0">
              <a:buNone/>
              <a:defRPr sz="1600" b="1"/>
            </a:lvl4pPr>
            <a:lvl5pPr marL="1827337" indent="0">
              <a:buNone/>
              <a:defRPr sz="1600" b="1"/>
            </a:lvl5pPr>
            <a:lvl6pPr marL="2284170" indent="0">
              <a:buNone/>
              <a:defRPr sz="1600" b="1"/>
            </a:lvl6pPr>
            <a:lvl7pPr marL="2741004" indent="0">
              <a:buNone/>
              <a:defRPr sz="1600" b="1"/>
            </a:lvl7pPr>
            <a:lvl8pPr marL="3197838" indent="0">
              <a:buNone/>
              <a:defRPr sz="1600" b="1"/>
            </a:lvl8pPr>
            <a:lvl9pPr marL="3654673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2" y="2174879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79FDB-7BED-482D-8B2A-443F795414D8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11753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76762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只有標題"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1F0BE-B3D7-45A8-8D74-E99256D2793C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9938B2F-4D4B-4742-B638-214171093D11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118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7C228D8E-B7AA-4BBF-A618-3544E91B8EAA}"/>
              </a:ext>
            </a:extLst>
          </p:cNvPr>
          <p:cNvSpPr/>
          <p:nvPr userDrawn="1"/>
        </p:nvSpPr>
        <p:spPr>
          <a:xfrm>
            <a:off x="2703514" y="-27384"/>
            <a:ext cx="6440487" cy="365125"/>
          </a:xfrm>
          <a:prstGeom prst="rect">
            <a:avLst/>
          </a:prstGeom>
          <a:solidFill>
            <a:srgbClr val="FFD347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spcCol="1164" anchor="ctr"/>
          <a:lstStyle/>
          <a:p>
            <a:pPr defTabSz="976987" fontAlgn="auto">
              <a:spcAft>
                <a:spcPts val="0"/>
              </a:spcAft>
              <a:defRPr/>
            </a:pPr>
            <a:endParaRPr kumimoji="0" lang="zh-CN" altLang="en-US" sz="15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3EB6416-E68D-428C-A226-67081A294203}"/>
              </a:ext>
            </a:extLst>
          </p:cNvPr>
          <p:cNvSpPr/>
          <p:nvPr userDrawn="1"/>
        </p:nvSpPr>
        <p:spPr>
          <a:xfrm>
            <a:off x="-12700" y="-27384"/>
            <a:ext cx="2716213" cy="3651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spcCol="1164" anchor="ctr"/>
          <a:lstStyle/>
          <a:p>
            <a:pPr defTabSz="976987" fontAlgn="auto">
              <a:spcAft>
                <a:spcPts val="0"/>
              </a:spcAft>
              <a:defRPr/>
            </a:pPr>
            <a:endParaRPr kumimoji="0" lang="zh-TW" altLang="en-US" sz="1500" dirty="0">
              <a:solidFill>
                <a:prstClr val="white"/>
              </a:solidFill>
              <a:latin typeface="華康粗黑體(P)" panose="020B0700000000000000" pitchFamily="34" charset="-120"/>
              <a:ea typeface="華康粗黑體(P)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668248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7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6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7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34" indent="0">
              <a:buNone/>
              <a:defRPr sz="1200"/>
            </a:lvl2pPr>
            <a:lvl3pPr marL="913668" indent="0">
              <a:buNone/>
              <a:defRPr sz="1000"/>
            </a:lvl3pPr>
            <a:lvl4pPr marL="1370502" indent="0">
              <a:buNone/>
              <a:defRPr sz="900"/>
            </a:lvl4pPr>
            <a:lvl5pPr marL="1827337" indent="0">
              <a:buNone/>
              <a:defRPr sz="900"/>
            </a:lvl5pPr>
            <a:lvl6pPr marL="2284170" indent="0">
              <a:buNone/>
              <a:defRPr sz="900"/>
            </a:lvl6pPr>
            <a:lvl7pPr marL="2741004" indent="0">
              <a:buNone/>
              <a:defRPr sz="900"/>
            </a:lvl7pPr>
            <a:lvl8pPr marL="3197838" indent="0">
              <a:buNone/>
              <a:defRPr sz="900"/>
            </a:lvl8pPr>
            <a:lvl9pPr marL="3654673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15AA4-7672-403F-B12C-03B23FEE2D41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3750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834" indent="0">
              <a:buNone/>
              <a:defRPr sz="2800"/>
            </a:lvl2pPr>
            <a:lvl3pPr marL="913668" indent="0">
              <a:buNone/>
              <a:defRPr sz="2400"/>
            </a:lvl3pPr>
            <a:lvl4pPr marL="1370502" indent="0">
              <a:buNone/>
              <a:defRPr sz="2000"/>
            </a:lvl4pPr>
            <a:lvl5pPr marL="1827337" indent="0">
              <a:buNone/>
              <a:defRPr sz="2000"/>
            </a:lvl5pPr>
            <a:lvl6pPr marL="2284170" indent="0">
              <a:buNone/>
              <a:defRPr sz="2000"/>
            </a:lvl6pPr>
            <a:lvl7pPr marL="2741004" indent="0">
              <a:buNone/>
              <a:defRPr sz="2000"/>
            </a:lvl7pPr>
            <a:lvl8pPr marL="3197838" indent="0">
              <a:buNone/>
              <a:defRPr sz="2000"/>
            </a:lvl8pPr>
            <a:lvl9pPr marL="3654673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34" indent="0">
              <a:buNone/>
              <a:defRPr sz="1200"/>
            </a:lvl2pPr>
            <a:lvl3pPr marL="913668" indent="0">
              <a:buNone/>
              <a:defRPr sz="1000"/>
            </a:lvl3pPr>
            <a:lvl4pPr marL="1370502" indent="0">
              <a:buNone/>
              <a:defRPr sz="900"/>
            </a:lvl4pPr>
            <a:lvl5pPr marL="1827337" indent="0">
              <a:buNone/>
              <a:defRPr sz="900"/>
            </a:lvl5pPr>
            <a:lvl6pPr marL="2284170" indent="0">
              <a:buNone/>
              <a:defRPr sz="900"/>
            </a:lvl6pPr>
            <a:lvl7pPr marL="2741004" indent="0">
              <a:buNone/>
              <a:defRPr sz="900"/>
            </a:lvl7pPr>
            <a:lvl8pPr marL="3197838" indent="0">
              <a:buNone/>
              <a:defRPr sz="900"/>
            </a:lvl8pPr>
            <a:lvl9pPr marL="3654673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2D75E-B9C8-41CE-91F8-4F5640DBBDFF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13017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43891-C2A9-407A-A289-A698EEBA638A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59440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51695" y="304807"/>
            <a:ext cx="2219325" cy="648176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93720" y="304807"/>
            <a:ext cx="6505575" cy="6481763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74B52-A7EC-4825-8069-6310A4CFD65B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0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1679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00561" cy="685800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0" y="0"/>
            <a:ext cx="9200561" cy="68377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4000"/>
                  <a:lumOff val="96000"/>
                </a:schemeClr>
              </a:gs>
              <a:gs pos="0">
                <a:schemeClr val="accent5">
                  <a:lumMod val="60000"/>
                  <a:lumOff val="40000"/>
                  <a:alpha val="56000"/>
                </a:schemeClr>
              </a:gs>
              <a:gs pos="58000">
                <a:schemeClr val="accent5">
                  <a:lumMod val="60000"/>
                  <a:lumOff val="40000"/>
                  <a:alpha val="46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45216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926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7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68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-1"/>
            <a:ext cx="9144000" cy="6858001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742" tIns="41871" rIns="83742" bIns="41871" anchor="ctr"/>
          <a:lstStyle/>
          <a:p>
            <a:pPr algn="ctr" defTabSz="837418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7" tIns="45683" rIns="91367" bIns="4568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7" tIns="45683" rIns="91367" bIns="456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1FCC3097-F5B6-4A00-A46C-13ECEA3A2E3D}"/>
              </a:ext>
            </a:extLst>
          </p:cNvPr>
          <p:cNvGrpSpPr/>
          <p:nvPr userDrawn="1"/>
        </p:nvGrpSpPr>
        <p:grpSpPr>
          <a:xfrm>
            <a:off x="1" y="6381752"/>
            <a:ext cx="9155113" cy="493713"/>
            <a:chOff x="0" y="6381750"/>
            <a:chExt cx="9155113" cy="493713"/>
          </a:xfrm>
        </p:grpSpPr>
        <p:sp>
          <p:nvSpPr>
            <p:cNvPr id="8" name="矩形 3"/>
            <p:cNvSpPr/>
            <p:nvPr userDrawn="1"/>
          </p:nvSpPr>
          <p:spPr>
            <a:xfrm>
              <a:off x="0" y="6381750"/>
              <a:ext cx="9155113" cy="476250"/>
            </a:xfrm>
            <a:custGeom>
              <a:avLst/>
              <a:gdLst>
                <a:gd name="connsiteX0" fmla="*/ 0 w 9165501"/>
                <a:gd name="connsiteY0" fmla="*/ 0 h 620688"/>
                <a:gd name="connsiteX1" fmla="*/ 9165501 w 9165501"/>
                <a:gd name="connsiteY1" fmla="*/ 0 h 620688"/>
                <a:gd name="connsiteX2" fmla="*/ 9165501 w 9165501"/>
                <a:gd name="connsiteY2" fmla="*/ 620688 h 620688"/>
                <a:gd name="connsiteX3" fmla="*/ 0 w 9165501"/>
                <a:gd name="connsiteY3" fmla="*/ 620688 h 620688"/>
                <a:gd name="connsiteX4" fmla="*/ 0 w 9165501"/>
                <a:gd name="connsiteY4" fmla="*/ 0 h 620688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5501" h="620700">
                  <a:moveTo>
                    <a:pt x="0" y="12"/>
                  </a:moveTo>
                  <a:cubicBezTo>
                    <a:pt x="1511300" y="-2642"/>
                    <a:pt x="2746375" y="423329"/>
                    <a:pt x="4533900" y="420675"/>
                  </a:cubicBezTo>
                  <a:cubicBezTo>
                    <a:pt x="6239692" y="404279"/>
                    <a:pt x="7507334" y="-2642"/>
                    <a:pt x="9165501" y="12"/>
                  </a:cubicBezTo>
                  <a:lnTo>
                    <a:pt x="9165501" y="620700"/>
                  </a:lnTo>
                  <a:lnTo>
                    <a:pt x="0" y="620700"/>
                  </a:lnTo>
                  <a:lnTo>
                    <a:pt x="0" y="12"/>
                  </a:lnTo>
                  <a:close/>
                </a:path>
              </a:pathLst>
            </a:custGeom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50000">
                  <a:schemeClr val="accent3">
                    <a:lumMod val="60000"/>
                    <a:lumOff val="40000"/>
                  </a:schemeClr>
                </a:gs>
                <a:gs pos="100000">
                  <a:srgbClr val="FFC000"/>
                </a:gs>
              </a:gsLst>
              <a:lin ang="5400000" scaled="0"/>
            </a:gra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83742" tIns="41871" rIns="83742" bIns="41871" anchor="ctr"/>
            <a:lstStyle/>
            <a:p>
              <a:pPr algn="ctr" defTabSz="83741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dirty="0"/>
            </a:p>
          </p:txBody>
        </p:sp>
        <p:pic>
          <p:nvPicPr>
            <p:cNvPr id="1039" name="Picture 4" descr="T:\Video 素材\Logos\自動備份校徽忠誠勤毅-白..png"/>
            <p:cNvPicPr>
              <a:picLocks noChangeAspect="1" noChangeArrowheads="1"/>
            </p:cNvPicPr>
            <p:nvPr userDrawn="1"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13" y="6453188"/>
              <a:ext cx="42545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4"/>
            <p:cNvPicPr>
              <a:picLocks noChangeAspect="1" noChangeArrowheads="1"/>
            </p:cNvPicPr>
            <p:nvPr userDrawn="1"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550" y="6503988"/>
              <a:ext cx="1285875" cy="371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橢圓 13"/>
            <p:cNvSpPr/>
            <p:nvPr userDrawn="1"/>
          </p:nvSpPr>
          <p:spPr>
            <a:xfrm>
              <a:off x="4409982" y="6473880"/>
              <a:ext cx="324036" cy="324036"/>
            </a:xfrm>
            <a:prstGeom prst="ellipse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36000" tIns="41871" rIns="36000" bIns="41871" anchor="ctr"/>
            <a:lstStyle/>
            <a:p>
              <a:pPr algn="ctr" defTabSz="83741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200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2813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1313" indent="-3413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588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422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256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089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34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68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02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37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170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04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838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673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7" tIns="45683" rIns="91367" bIns="4568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7" tIns="45683" rIns="91367" bIns="456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1FCC3097-F5B6-4A00-A46C-13ECEA3A2E3D}"/>
              </a:ext>
            </a:extLst>
          </p:cNvPr>
          <p:cNvGrpSpPr/>
          <p:nvPr userDrawn="1"/>
        </p:nvGrpSpPr>
        <p:grpSpPr>
          <a:xfrm>
            <a:off x="1" y="6381752"/>
            <a:ext cx="9155113" cy="493713"/>
            <a:chOff x="0" y="6381750"/>
            <a:chExt cx="9155113" cy="493713"/>
          </a:xfrm>
        </p:grpSpPr>
        <p:sp>
          <p:nvSpPr>
            <p:cNvPr id="8" name="矩形 3"/>
            <p:cNvSpPr/>
            <p:nvPr userDrawn="1"/>
          </p:nvSpPr>
          <p:spPr>
            <a:xfrm>
              <a:off x="0" y="6381750"/>
              <a:ext cx="9155113" cy="476250"/>
            </a:xfrm>
            <a:custGeom>
              <a:avLst/>
              <a:gdLst>
                <a:gd name="connsiteX0" fmla="*/ 0 w 9165501"/>
                <a:gd name="connsiteY0" fmla="*/ 0 h 620688"/>
                <a:gd name="connsiteX1" fmla="*/ 9165501 w 9165501"/>
                <a:gd name="connsiteY1" fmla="*/ 0 h 620688"/>
                <a:gd name="connsiteX2" fmla="*/ 9165501 w 9165501"/>
                <a:gd name="connsiteY2" fmla="*/ 620688 h 620688"/>
                <a:gd name="connsiteX3" fmla="*/ 0 w 9165501"/>
                <a:gd name="connsiteY3" fmla="*/ 620688 h 620688"/>
                <a:gd name="connsiteX4" fmla="*/ 0 w 9165501"/>
                <a:gd name="connsiteY4" fmla="*/ 0 h 620688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5501" h="620700">
                  <a:moveTo>
                    <a:pt x="0" y="12"/>
                  </a:moveTo>
                  <a:cubicBezTo>
                    <a:pt x="1511300" y="-2642"/>
                    <a:pt x="2746375" y="423329"/>
                    <a:pt x="4533900" y="420675"/>
                  </a:cubicBezTo>
                  <a:cubicBezTo>
                    <a:pt x="6239692" y="404279"/>
                    <a:pt x="7507334" y="-2642"/>
                    <a:pt x="9165501" y="12"/>
                  </a:cubicBezTo>
                  <a:lnTo>
                    <a:pt x="9165501" y="620700"/>
                  </a:lnTo>
                  <a:lnTo>
                    <a:pt x="0" y="620700"/>
                  </a:lnTo>
                  <a:lnTo>
                    <a:pt x="0" y="12"/>
                  </a:lnTo>
                  <a:close/>
                </a:path>
              </a:pathLst>
            </a:custGeom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50000">
                  <a:schemeClr val="accent3">
                    <a:lumMod val="60000"/>
                    <a:lumOff val="40000"/>
                  </a:schemeClr>
                </a:gs>
                <a:gs pos="100000">
                  <a:srgbClr val="FFC000"/>
                </a:gs>
              </a:gsLst>
              <a:lin ang="5400000" scaled="0"/>
            </a:gra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83742" tIns="41871" rIns="83742" bIns="41871" anchor="ctr"/>
            <a:lstStyle/>
            <a:p>
              <a:pPr algn="ctr" defTabSz="83741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dirty="0"/>
            </a:p>
          </p:txBody>
        </p:sp>
        <p:pic>
          <p:nvPicPr>
            <p:cNvPr id="1039" name="Picture 4" descr="T:\Video 素材\Logos\自動備份校徽忠誠勤毅-白..png"/>
            <p:cNvPicPr>
              <a:picLocks noChangeAspect="1" noChangeArrowheads="1"/>
            </p:cNvPicPr>
            <p:nvPr userDrawn="1"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13" y="6453188"/>
              <a:ext cx="42545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4"/>
            <p:cNvPicPr>
              <a:picLocks noChangeAspect="1" noChangeArrowheads="1"/>
            </p:cNvPicPr>
            <p:nvPr userDrawn="1"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550" y="6503988"/>
              <a:ext cx="1285875" cy="371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橢圓 13"/>
            <p:cNvSpPr/>
            <p:nvPr userDrawn="1"/>
          </p:nvSpPr>
          <p:spPr>
            <a:xfrm>
              <a:off x="4409982" y="6473880"/>
              <a:ext cx="324036" cy="324036"/>
            </a:xfrm>
            <a:prstGeom prst="ellipse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36000" tIns="41871" rIns="36000" bIns="41871" anchor="ctr"/>
            <a:lstStyle/>
            <a:p>
              <a:pPr algn="ctr" defTabSz="83741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200" dirty="0"/>
            </a:p>
          </p:txBody>
        </p:sp>
      </p:grpSp>
      <p:sp>
        <p:nvSpPr>
          <p:cNvPr id="3" name="投影片編號版面配置區 5">
            <a:extLst>
              <a:ext uri="{FF2B5EF4-FFF2-40B4-BE49-F238E27FC236}">
                <a16:creationId xmlns:a16="http://schemas.microsoft.com/office/drawing/2014/main" id="{71518893-4F8B-6DF6-24AB-E8FD9C136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55976" y="6453336"/>
            <a:ext cx="43204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4315AA4-7672-403F-B12C-03B23FEE2D4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6462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hdr="0" ftr="0" dt="0"/>
  <p:txStyles>
    <p:titleStyle>
      <a:lvl1pPr algn="ctr" defTabSz="912813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1313" indent="-3413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588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422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256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089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34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68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02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37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170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04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838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673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7" tIns="45683" rIns="91367" bIns="4568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7" tIns="45683" rIns="91367" bIns="456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1FCC3097-F5B6-4A00-A46C-13ECEA3A2E3D}"/>
              </a:ext>
            </a:extLst>
          </p:cNvPr>
          <p:cNvGrpSpPr/>
          <p:nvPr userDrawn="1"/>
        </p:nvGrpSpPr>
        <p:grpSpPr>
          <a:xfrm>
            <a:off x="1" y="6381752"/>
            <a:ext cx="9155113" cy="493713"/>
            <a:chOff x="0" y="6381750"/>
            <a:chExt cx="9155113" cy="493713"/>
          </a:xfrm>
        </p:grpSpPr>
        <p:sp>
          <p:nvSpPr>
            <p:cNvPr id="8" name="矩形 3"/>
            <p:cNvSpPr/>
            <p:nvPr userDrawn="1"/>
          </p:nvSpPr>
          <p:spPr>
            <a:xfrm>
              <a:off x="0" y="6381750"/>
              <a:ext cx="9155113" cy="476250"/>
            </a:xfrm>
            <a:custGeom>
              <a:avLst/>
              <a:gdLst>
                <a:gd name="connsiteX0" fmla="*/ 0 w 9165501"/>
                <a:gd name="connsiteY0" fmla="*/ 0 h 620688"/>
                <a:gd name="connsiteX1" fmla="*/ 9165501 w 9165501"/>
                <a:gd name="connsiteY1" fmla="*/ 0 h 620688"/>
                <a:gd name="connsiteX2" fmla="*/ 9165501 w 9165501"/>
                <a:gd name="connsiteY2" fmla="*/ 620688 h 620688"/>
                <a:gd name="connsiteX3" fmla="*/ 0 w 9165501"/>
                <a:gd name="connsiteY3" fmla="*/ 620688 h 620688"/>
                <a:gd name="connsiteX4" fmla="*/ 0 w 9165501"/>
                <a:gd name="connsiteY4" fmla="*/ 0 h 620688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5501" h="620700">
                  <a:moveTo>
                    <a:pt x="0" y="12"/>
                  </a:moveTo>
                  <a:cubicBezTo>
                    <a:pt x="1511300" y="-2642"/>
                    <a:pt x="2746375" y="423329"/>
                    <a:pt x="4533900" y="420675"/>
                  </a:cubicBezTo>
                  <a:cubicBezTo>
                    <a:pt x="6239692" y="404279"/>
                    <a:pt x="7507334" y="-2642"/>
                    <a:pt x="9165501" y="12"/>
                  </a:cubicBezTo>
                  <a:lnTo>
                    <a:pt x="9165501" y="620700"/>
                  </a:lnTo>
                  <a:lnTo>
                    <a:pt x="0" y="620700"/>
                  </a:lnTo>
                  <a:lnTo>
                    <a:pt x="0" y="12"/>
                  </a:lnTo>
                  <a:close/>
                </a:path>
              </a:pathLst>
            </a:custGeom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50000">
                  <a:schemeClr val="accent3">
                    <a:lumMod val="60000"/>
                    <a:lumOff val="40000"/>
                  </a:schemeClr>
                </a:gs>
                <a:gs pos="100000">
                  <a:srgbClr val="FFC000"/>
                </a:gs>
              </a:gsLst>
              <a:lin ang="5400000" scaled="0"/>
            </a:gra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83742" tIns="41871" rIns="83742" bIns="41871" anchor="ctr"/>
            <a:lstStyle/>
            <a:p>
              <a:pPr algn="ctr" defTabSz="83741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dirty="0">
                <a:solidFill>
                  <a:prstClr val="black"/>
                </a:solidFill>
              </a:endParaRPr>
            </a:p>
          </p:txBody>
        </p:sp>
        <p:pic>
          <p:nvPicPr>
            <p:cNvPr id="1039" name="Picture 4" descr="T:\Video 素材\Logos\自動備份校徽忠誠勤毅-白..png"/>
            <p:cNvPicPr>
              <a:picLocks noChangeAspect="1" noChangeArrowheads="1"/>
            </p:cNvPicPr>
            <p:nvPr userDrawn="1"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13" y="6453188"/>
              <a:ext cx="42545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4"/>
            <p:cNvPicPr>
              <a:picLocks noChangeAspect="1" noChangeArrowheads="1"/>
            </p:cNvPicPr>
            <p:nvPr userDrawn="1"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550" y="6503988"/>
              <a:ext cx="1285875" cy="371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橢圓 13"/>
            <p:cNvSpPr/>
            <p:nvPr userDrawn="1"/>
          </p:nvSpPr>
          <p:spPr>
            <a:xfrm>
              <a:off x="4409982" y="6473880"/>
              <a:ext cx="324036" cy="324036"/>
            </a:xfrm>
            <a:prstGeom prst="ellipse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36000" tIns="41871" rIns="36000" bIns="41871" anchor="ctr"/>
            <a:lstStyle/>
            <a:p>
              <a:pPr algn="ctr" defTabSz="83741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2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354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hdr="0" ftr="0" dt="0"/>
  <p:txStyles>
    <p:titleStyle>
      <a:lvl1pPr algn="ctr" defTabSz="912813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1313" indent="-3413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588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422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256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089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34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68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02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37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170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04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838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673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7" tIns="45683" rIns="91367" bIns="4568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7" tIns="45683" rIns="91367" bIns="456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1FCC3097-F5B6-4A00-A46C-13ECEA3A2E3D}"/>
              </a:ext>
            </a:extLst>
          </p:cNvPr>
          <p:cNvGrpSpPr/>
          <p:nvPr userDrawn="1"/>
        </p:nvGrpSpPr>
        <p:grpSpPr>
          <a:xfrm>
            <a:off x="1" y="6381752"/>
            <a:ext cx="9155113" cy="493713"/>
            <a:chOff x="0" y="6381750"/>
            <a:chExt cx="9155113" cy="493713"/>
          </a:xfrm>
        </p:grpSpPr>
        <p:sp>
          <p:nvSpPr>
            <p:cNvPr id="8" name="矩形 3"/>
            <p:cNvSpPr/>
            <p:nvPr userDrawn="1"/>
          </p:nvSpPr>
          <p:spPr>
            <a:xfrm>
              <a:off x="0" y="6381750"/>
              <a:ext cx="9155113" cy="476250"/>
            </a:xfrm>
            <a:custGeom>
              <a:avLst/>
              <a:gdLst>
                <a:gd name="connsiteX0" fmla="*/ 0 w 9165501"/>
                <a:gd name="connsiteY0" fmla="*/ 0 h 620688"/>
                <a:gd name="connsiteX1" fmla="*/ 9165501 w 9165501"/>
                <a:gd name="connsiteY1" fmla="*/ 0 h 620688"/>
                <a:gd name="connsiteX2" fmla="*/ 9165501 w 9165501"/>
                <a:gd name="connsiteY2" fmla="*/ 620688 h 620688"/>
                <a:gd name="connsiteX3" fmla="*/ 0 w 9165501"/>
                <a:gd name="connsiteY3" fmla="*/ 620688 h 620688"/>
                <a:gd name="connsiteX4" fmla="*/ 0 w 9165501"/>
                <a:gd name="connsiteY4" fmla="*/ 0 h 620688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5501" h="620700">
                  <a:moveTo>
                    <a:pt x="0" y="12"/>
                  </a:moveTo>
                  <a:cubicBezTo>
                    <a:pt x="1511300" y="-2642"/>
                    <a:pt x="2746375" y="423329"/>
                    <a:pt x="4533900" y="420675"/>
                  </a:cubicBezTo>
                  <a:cubicBezTo>
                    <a:pt x="6239692" y="404279"/>
                    <a:pt x="7507334" y="-2642"/>
                    <a:pt x="9165501" y="12"/>
                  </a:cubicBezTo>
                  <a:lnTo>
                    <a:pt x="9165501" y="620700"/>
                  </a:lnTo>
                  <a:lnTo>
                    <a:pt x="0" y="620700"/>
                  </a:lnTo>
                  <a:lnTo>
                    <a:pt x="0" y="12"/>
                  </a:lnTo>
                  <a:close/>
                </a:path>
              </a:pathLst>
            </a:custGeom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50000">
                  <a:schemeClr val="accent3">
                    <a:lumMod val="60000"/>
                    <a:lumOff val="40000"/>
                  </a:schemeClr>
                </a:gs>
                <a:gs pos="100000">
                  <a:srgbClr val="FFC000"/>
                </a:gs>
              </a:gsLst>
              <a:lin ang="5400000" scaled="0"/>
            </a:gra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83742" tIns="41871" rIns="83742" bIns="41871" anchor="ctr"/>
            <a:lstStyle/>
            <a:p>
              <a:pPr algn="ctr" defTabSz="83741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dirty="0">
                <a:solidFill>
                  <a:prstClr val="black"/>
                </a:solidFill>
              </a:endParaRPr>
            </a:p>
          </p:txBody>
        </p:sp>
        <p:pic>
          <p:nvPicPr>
            <p:cNvPr id="1039" name="Picture 4" descr="T:\Video 素材\Logos\自動備份校徽忠誠勤毅-白..png"/>
            <p:cNvPicPr>
              <a:picLocks noChangeAspect="1" noChangeArrowheads="1"/>
            </p:cNvPicPr>
            <p:nvPr userDrawn="1"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13" y="6453188"/>
              <a:ext cx="42545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4"/>
            <p:cNvPicPr>
              <a:picLocks noChangeAspect="1" noChangeArrowheads="1"/>
            </p:cNvPicPr>
            <p:nvPr userDrawn="1"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550" y="6503988"/>
              <a:ext cx="1285875" cy="371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橢圓 13"/>
            <p:cNvSpPr/>
            <p:nvPr userDrawn="1"/>
          </p:nvSpPr>
          <p:spPr>
            <a:xfrm>
              <a:off x="4409982" y="6473880"/>
              <a:ext cx="324036" cy="324036"/>
            </a:xfrm>
            <a:prstGeom prst="ellipse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36000" tIns="41871" rIns="36000" bIns="41871" anchor="ctr"/>
            <a:lstStyle/>
            <a:p>
              <a:pPr algn="ctr" defTabSz="83741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200" dirty="0">
                <a:solidFill>
                  <a:prstClr val="white"/>
                </a:solidFill>
              </a:endParaRPr>
            </a:p>
          </p:txBody>
        </p:sp>
      </p:grpSp>
      <p:sp>
        <p:nvSpPr>
          <p:cNvPr id="9" name="投影片編號版面配置區 3">
            <a:extLst>
              <a:ext uri="{FF2B5EF4-FFF2-40B4-BE49-F238E27FC236}">
                <a16:creationId xmlns:a16="http://schemas.microsoft.com/office/drawing/2014/main" id="{19E667D9-B828-4BCF-9A1F-5A41AE9F6E3C}"/>
              </a:ext>
            </a:extLst>
          </p:cNvPr>
          <p:cNvSpPr txBox="1">
            <a:spLocks/>
          </p:cNvSpPr>
          <p:nvPr userDrawn="1"/>
        </p:nvSpPr>
        <p:spPr>
          <a:xfrm>
            <a:off x="4211960" y="6492877"/>
            <a:ext cx="72008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1pPr>
            <a:lvl2pPr marL="417513" indent="396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2pPr>
            <a:lvl3pPr marL="836613" indent="777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3pPr>
            <a:lvl4pPr marL="1255713" indent="1158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4pPr>
            <a:lvl5pPr marL="1674813" indent="1539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9pPr>
          </a:lstStyle>
          <a:p>
            <a:pPr algn="ctr">
              <a:defRPr/>
            </a:pPr>
            <a:fld id="{F3660A22-9CED-4B0D-9E7F-1AA2303CFBD4}" type="slidenum">
              <a:rPr lang="zh-TW" altLang="en-US" sz="1400" smtClean="0">
                <a:solidFill>
                  <a:prstClr val="white"/>
                </a:solidFill>
              </a:rPr>
              <a:pPr algn="ctr">
                <a:defRPr/>
              </a:pPr>
              <a:t>‹#›</a:t>
            </a:fld>
            <a:endParaRPr lang="zh-TW" altLang="en-US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01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5" r:id="rId15"/>
  </p:sldLayoutIdLst>
  <p:hf hdr="0" ftr="0" dt="0"/>
  <p:txStyles>
    <p:titleStyle>
      <a:lvl1pPr algn="ctr" defTabSz="912813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1313" indent="-3413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588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422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256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089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34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68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02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37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170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04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838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673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7" tIns="45683" rIns="91367" bIns="4568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7" tIns="45683" rIns="91367" bIns="456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1FCC3097-F5B6-4A00-A46C-13ECEA3A2E3D}"/>
              </a:ext>
            </a:extLst>
          </p:cNvPr>
          <p:cNvGrpSpPr/>
          <p:nvPr userDrawn="1"/>
        </p:nvGrpSpPr>
        <p:grpSpPr>
          <a:xfrm>
            <a:off x="1" y="6381752"/>
            <a:ext cx="9155113" cy="493713"/>
            <a:chOff x="0" y="6381750"/>
            <a:chExt cx="9155113" cy="493713"/>
          </a:xfrm>
        </p:grpSpPr>
        <p:sp>
          <p:nvSpPr>
            <p:cNvPr id="8" name="矩形 3"/>
            <p:cNvSpPr/>
            <p:nvPr userDrawn="1"/>
          </p:nvSpPr>
          <p:spPr>
            <a:xfrm>
              <a:off x="0" y="6381750"/>
              <a:ext cx="9155113" cy="476250"/>
            </a:xfrm>
            <a:custGeom>
              <a:avLst/>
              <a:gdLst>
                <a:gd name="connsiteX0" fmla="*/ 0 w 9165501"/>
                <a:gd name="connsiteY0" fmla="*/ 0 h 620688"/>
                <a:gd name="connsiteX1" fmla="*/ 9165501 w 9165501"/>
                <a:gd name="connsiteY1" fmla="*/ 0 h 620688"/>
                <a:gd name="connsiteX2" fmla="*/ 9165501 w 9165501"/>
                <a:gd name="connsiteY2" fmla="*/ 620688 h 620688"/>
                <a:gd name="connsiteX3" fmla="*/ 0 w 9165501"/>
                <a:gd name="connsiteY3" fmla="*/ 620688 h 620688"/>
                <a:gd name="connsiteX4" fmla="*/ 0 w 9165501"/>
                <a:gd name="connsiteY4" fmla="*/ 0 h 620688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5501" h="620700">
                  <a:moveTo>
                    <a:pt x="0" y="12"/>
                  </a:moveTo>
                  <a:cubicBezTo>
                    <a:pt x="1511300" y="-2642"/>
                    <a:pt x="2746375" y="423329"/>
                    <a:pt x="4533900" y="420675"/>
                  </a:cubicBezTo>
                  <a:cubicBezTo>
                    <a:pt x="6239692" y="404279"/>
                    <a:pt x="7507334" y="-2642"/>
                    <a:pt x="9165501" y="12"/>
                  </a:cubicBezTo>
                  <a:lnTo>
                    <a:pt x="9165501" y="620700"/>
                  </a:lnTo>
                  <a:lnTo>
                    <a:pt x="0" y="620700"/>
                  </a:lnTo>
                  <a:lnTo>
                    <a:pt x="0" y="12"/>
                  </a:lnTo>
                  <a:close/>
                </a:path>
              </a:pathLst>
            </a:custGeom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50000">
                  <a:schemeClr val="accent3">
                    <a:lumMod val="60000"/>
                    <a:lumOff val="40000"/>
                  </a:schemeClr>
                </a:gs>
                <a:gs pos="100000">
                  <a:srgbClr val="FFC000"/>
                </a:gs>
              </a:gsLst>
              <a:lin ang="5400000" scaled="0"/>
            </a:gra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83742" tIns="41871" rIns="83742" bIns="41871" anchor="ctr"/>
            <a:lstStyle/>
            <a:p>
              <a:pPr algn="ctr" defTabSz="83741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dirty="0">
                <a:solidFill>
                  <a:prstClr val="black"/>
                </a:solidFill>
              </a:endParaRPr>
            </a:p>
          </p:txBody>
        </p:sp>
        <p:pic>
          <p:nvPicPr>
            <p:cNvPr id="1039" name="Picture 4" descr="T:\Video 素材\Logos\自動備份校徽忠誠勤毅-白..png"/>
            <p:cNvPicPr>
              <a:picLocks noChangeAspect="1" noChangeArrowheads="1"/>
            </p:cNvPicPr>
            <p:nvPr userDrawn="1"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13" y="6453188"/>
              <a:ext cx="42545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4"/>
            <p:cNvPicPr>
              <a:picLocks noChangeAspect="1" noChangeArrowheads="1"/>
            </p:cNvPicPr>
            <p:nvPr userDrawn="1"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550" y="6503988"/>
              <a:ext cx="1285875" cy="371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橢圓 13"/>
            <p:cNvSpPr/>
            <p:nvPr userDrawn="1"/>
          </p:nvSpPr>
          <p:spPr>
            <a:xfrm>
              <a:off x="4409982" y="6473880"/>
              <a:ext cx="324036" cy="324036"/>
            </a:xfrm>
            <a:prstGeom prst="ellipse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36000" tIns="41871" rIns="36000" bIns="41871" anchor="ctr"/>
            <a:lstStyle/>
            <a:p>
              <a:pPr algn="ctr" defTabSz="83741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200" dirty="0">
                <a:solidFill>
                  <a:prstClr val="white"/>
                </a:solidFill>
              </a:endParaRPr>
            </a:p>
          </p:txBody>
        </p:sp>
      </p:grpSp>
      <p:sp>
        <p:nvSpPr>
          <p:cNvPr id="9" name="投影片編號版面配置區 3">
            <a:extLst>
              <a:ext uri="{FF2B5EF4-FFF2-40B4-BE49-F238E27FC236}">
                <a16:creationId xmlns:a16="http://schemas.microsoft.com/office/drawing/2014/main" id="{19E667D9-B828-4BCF-9A1F-5A41AE9F6E3C}"/>
              </a:ext>
            </a:extLst>
          </p:cNvPr>
          <p:cNvSpPr txBox="1">
            <a:spLocks/>
          </p:cNvSpPr>
          <p:nvPr userDrawn="1"/>
        </p:nvSpPr>
        <p:spPr>
          <a:xfrm>
            <a:off x="4211960" y="6492877"/>
            <a:ext cx="72008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1pPr>
            <a:lvl2pPr marL="417513" indent="396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2pPr>
            <a:lvl3pPr marL="836613" indent="777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3pPr>
            <a:lvl4pPr marL="1255713" indent="1158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4pPr>
            <a:lvl5pPr marL="1674813" indent="1539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9pPr>
          </a:lstStyle>
          <a:p>
            <a:pPr algn="ctr">
              <a:defRPr/>
            </a:pPr>
            <a:fld id="{F3660A22-9CED-4B0D-9E7F-1AA2303CFBD4}" type="slidenum">
              <a:rPr lang="zh-TW" altLang="en-US" sz="1400" smtClean="0">
                <a:solidFill>
                  <a:prstClr val="white"/>
                </a:solidFill>
              </a:rPr>
              <a:pPr algn="ctr">
                <a:defRPr/>
              </a:pPr>
              <a:t>‹#›</a:t>
            </a:fld>
            <a:endParaRPr lang="zh-TW" altLang="en-US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060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</p:sldLayoutIdLst>
  <p:hf hdr="0" ftr="0" dt="0"/>
  <p:txStyles>
    <p:titleStyle>
      <a:lvl1pPr algn="ctr" defTabSz="912813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1313" indent="-3413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588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422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256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089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34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68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02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37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170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04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838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673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7" tIns="45683" rIns="91367" bIns="4568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7" tIns="45683" rIns="91367" bIns="456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1FCC3097-F5B6-4A00-A46C-13ECEA3A2E3D}"/>
              </a:ext>
            </a:extLst>
          </p:cNvPr>
          <p:cNvGrpSpPr/>
          <p:nvPr userDrawn="1"/>
        </p:nvGrpSpPr>
        <p:grpSpPr>
          <a:xfrm>
            <a:off x="1" y="6381752"/>
            <a:ext cx="9155113" cy="493713"/>
            <a:chOff x="0" y="6381750"/>
            <a:chExt cx="9155113" cy="493713"/>
          </a:xfrm>
        </p:grpSpPr>
        <p:sp>
          <p:nvSpPr>
            <p:cNvPr id="8" name="矩形 3"/>
            <p:cNvSpPr/>
            <p:nvPr userDrawn="1"/>
          </p:nvSpPr>
          <p:spPr>
            <a:xfrm>
              <a:off x="0" y="6381750"/>
              <a:ext cx="9155113" cy="476250"/>
            </a:xfrm>
            <a:custGeom>
              <a:avLst/>
              <a:gdLst>
                <a:gd name="connsiteX0" fmla="*/ 0 w 9165501"/>
                <a:gd name="connsiteY0" fmla="*/ 0 h 620688"/>
                <a:gd name="connsiteX1" fmla="*/ 9165501 w 9165501"/>
                <a:gd name="connsiteY1" fmla="*/ 0 h 620688"/>
                <a:gd name="connsiteX2" fmla="*/ 9165501 w 9165501"/>
                <a:gd name="connsiteY2" fmla="*/ 620688 h 620688"/>
                <a:gd name="connsiteX3" fmla="*/ 0 w 9165501"/>
                <a:gd name="connsiteY3" fmla="*/ 620688 h 620688"/>
                <a:gd name="connsiteX4" fmla="*/ 0 w 9165501"/>
                <a:gd name="connsiteY4" fmla="*/ 0 h 620688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  <a:gd name="connsiteX0" fmla="*/ 0 w 9165501"/>
                <a:gd name="connsiteY0" fmla="*/ 12 h 620700"/>
                <a:gd name="connsiteX1" fmla="*/ 4533900 w 9165501"/>
                <a:gd name="connsiteY1" fmla="*/ 420675 h 620700"/>
                <a:gd name="connsiteX2" fmla="*/ 9165501 w 9165501"/>
                <a:gd name="connsiteY2" fmla="*/ 12 h 620700"/>
                <a:gd name="connsiteX3" fmla="*/ 9165501 w 9165501"/>
                <a:gd name="connsiteY3" fmla="*/ 620700 h 620700"/>
                <a:gd name="connsiteX4" fmla="*/ 0 w 9165501"/>
                <a:gd name="connsiteY4" fmla="*/ 620700 h 620700"/>
                <a:gd name="connsiteX5" fmla="*/ 0 w 9165501"/>
                <a:gd name="connsiteY5" fmla="*/ 12 h 6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5501" h="620700">
                  <a:moveTo>
                    <a:pt x="0" y="12"/>
                  </a:moveTo>
                  <a:cubicBezTo>
                    <a:pt x="1511300" y="-2642"/>
                    <a:pt x="2746375" y="423329"/>
                    <a:pt x="4533900" y="420675"/>
                  </a:cubicBezTo>
                  <a:cubicBezTo>
                    <a:pt x="6239692" y="404279"/>
                    <a:pt x="7507334" y="-2642"/>
                    <a:pt x="9165501" y="12"/>
                  </a:cubicBezTo>
                  <a:lnTo>
                    <a:pt x="9165501" y="620700"/>
                  </a:lnTo>
                  <a:lnTo>
                    <a:pt x="0" y="620700"/>
                  </a:lnTo>
                  <a:lnTo>
                    <a:pt x="0" y="12"/>
                  </a:lnTo>
                  <a:close/>
                </a:path>
              </a:pathLst>
            </a:custGeom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50000">
                  <a:schemeClr val="accent3">
                    <a:lumMod val="60000"/>
                    <a:lumOff val="40000"/>
                  </a:schemeClr>
                </a:gs>
                <a:gs pos="100000">
                  <a:srgbClr val="FFC000"/>
                </a:gs>
              </a:gsLst>
              <a:lin ang="5400000" scaled="0"/>
            </a:gra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83742" tIns="41871" rIns="83742" bIns="41871" anchor="ctr"/>
            <a:lstStyle/>
            <a:p>
              <a:pPr algn="ctr" defTabSz="83741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dirty="0">
                <a:solidFill>
                  <a:prstClr val="black"/>
                </a:solidFill>
              </a:endParaRPr>
            </a:p>
          </p:txBody>
        </p:sp>
        <p:pic>
          <p:nvPicPr>
            <p:cNvPr id="1039" name="Picture 4" descr="T:\Video 素材\Logos\自動備份校徽忠誠勤毅-白..png"/>
            <p:cNvPicPr>
              <a:picLocks noChangeAspect="1" noChangeArrowheads="1"/>
            </p:cNvPicPr>
            <p:nvPr userDrawn="1"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13" y="6453188"/>
              <a:ext cx="42545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4"/>
            <p:cNvPicPr>
              <a:picLocks noChangeAspect="1" noChangeArrowheads="1"/>
            </p:cNvPicPr>
            <p:nvPr userDrawn="1"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550" y="6503988"/>
              <a:ext cx="1285875" cy="371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橢圓 13"/>
            <p:cNvSpPr/>
            <p:nvPr userDrawn="1"/>
          </p:nvSpPr>
          <p:spPr>
            <a:xfrm>
              <a:off x="4409982" y="6473880"/>
              <a:ext cx="324036" cy="324036"/>
            </a:xfrm>
            <a:prstGeom prst="ellipse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36000" tIns="41871" rIns="36000" bIns="41871" anchor="ctr"/>
            <a:lstStyle/>
            <a:p>
              <a:pPr algn="ctr" defTabSz="83741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200" dirty="0">
                <a:solidFill>
                  <a:prstClr val="white"/>
                </a:solidFill>
              </a:endParaRPr>
            </a:p>
          </p:txBody>
        </p:sp>
      </p:grpSp>
      <p:sp>
        <p:nvSpPr>
          <p:cNvPr id="9" name="投影片編號版面配置區 3">
            <a:extLst>
              <a:ext uri="{FF2B5EF4-FFF2-40B4-BE49-F238E27FC236}">
                <a16:creationId xmlns:a16="http://schemas.microsoft.com/office/drawing/2014/main" id="{19E667D9-B828-4BCF-9A1F-5A41AE9F6E3C}"/>
              </a:ext>
            </a:extLst>
          </p:cNvPr>
          <p:cNvSpPr txBox="1">
            <a:spLocks/>
          </p:cNvSpPr>
          <p:nvPr userDrawn="1"/>
        </p:nvSpPr>
        <p:spPr>
          <a:xfrm>
            <a:off x="4211960" y="6492877"/>
            <a:ext cx="72008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1pPr>
            <a:lvl2pPr marL="417513" indent="396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2pPr>
            <a:lvl3pPr marL="836613" indent="777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3pPr>
            <a:lvl4pPr marL="1255713" indent="1158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4pPr>
            <a:lvl5pPr marL="1674813" indent="1539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9pPr>
          </a:lstStyle>
          <a:p>
            <a:pPr algn="ctr">
              <a:defRPr/>
            </a:pPr>
            <a:fld id="{F3660A22-9CED-4B0D-9E7F-1AA2303CFBD4}" type="slidenum">
              <a:rPr lang="zh-TW" altLang="en-US" sz="1400" smtClean="0">
                <a:solidFill>
                  <a:prstClr val="white"/>
                </a:solidFill>
              </a:rPr>
              <a:pPr algn="ctr">
                <a:defRPr/>
              </a:pPr>
              <a:t>‹#›</a:t>
            </a:fld>
            <a:endParaRPr lang="zh-TW" altLang="en-US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141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9" r:id="rId15"/>
  </p:sldLayoutIdLst>
  <p:hf hdr="0" ftr="0" dt="0"/>
  <p:txStyles>
    <p:titleStyle>
      <a:lvl1pPr algn="ctr" defTabSz="912813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1313" indent="-3413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7013" algn="l" defTabSz="9128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588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422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256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089" indent="-228416" algn="l" defTabSz="91366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34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68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02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37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170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04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838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673" algn="l" defTabSz="913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403648" y="1268760"/>
            <a:ext cx="3816424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zh-TW" altLang="en-US" sz="4000" dirty="0">
                <a:ln w="0"/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東南科技大學</a:t>
            </a:r>
          </a:p>
        </p:txBody>
      </p:sp>
      <p:sp>
        <p:nvSpPr>
          <p:cNvPr id="8" name="矩形 7"/>
          <p:cNvSpPr/>
          <p:nvPr/>
        </p:nvSpPr>
        <p:spPr>
          <a:xfrm>
            <a:off x="2195736" y="227687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TW" altLang="zh-TW" sz="3200" dirty="0">
                <a:ln w="0"/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年度基本收支簡要圖表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159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2C54AC42-B22D-4EE3-8B89-33BD563224ED}"/>
              </a:ext>
            </a:extLst>
          </p:cNvPr>
          <p:cNvSpPr/>
          <p:nvPr/>
        </p:nvSpPr>
        <p:spPr>
          <a:xfrm>
            <a:off x="2699792" y="-19124"/>
            <a:ext cx="6440487" cy="457248"/>
          </a:xfrm>
          <a:prstGeom prst="rect">
            <a:avLst/>
          </a:prstGeom>
          <a:solidFill>
            <a:srgbClr val="FFD347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anchor="ctr"/>
          <a:lstStyle>
            <a:lvl1pPr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/>
            <a:r>
              <a:rPr kumimoji="0" lang="zh-TW" altLang="en-US" sz="1800" b="1" dirty="0" smtClean="0">
                <a:solidFill>
                  <a:schemeClr val="tx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財務資訊及分析</a:t>
            </a:r>
            <a:endParaRPr kumimoji="0" lang="zh-CN" altLang="en-US" sz="1800" b="1" dirty="0">
              <a:solidFill>
                <a:schemeClr val="tx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04027F9-0879-492C-AA69-A8A4088F13B3}"/>
              </a:ext>
            </a:extLst>
          </p:cNvPr>
          <p:cNvSpPr/>
          <p:nvPr/>
        </p:nvSpPr>
        <p:spPr>
          <a:xfrm>
            <a:off x="-12700" y="-26988"/>
            <a:ext cx="2716213" cy="4651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anchor="ctr"/>
          <a:lstStyle>
            <a:lvl1pPr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/>
            <a:r>
              <a:rPr kumimoji="0" lang="zh-TW" altLang="en-US" sz="18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校務資訊公開專區</a:t>
            </a:r>
            <a:endParaRPr kumimoji="0" lang="zh-TW" altLang="en-US" sz="18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4" name="投影片編號版面配置區 3">
            <a:extLst>
              <a:ext uri="{FF2B5EF4-FFF2-40B4-BE49-F238E27FC236}">
                <a16:creationId xmlns:a16="http://schemas.microsoft.com/office/drawing/2014/main" id="{52F75538-47A2-459B-BF3E-A7F8FA56EFDB}"/>
              </a:ext>
            </a:extLst>
          </p:cNvPr>
          <p:cNvSpPr txBox="1">
            <a:spLocks/>
          </p:cNvSpPr>
          <p:nvPr/>
        </p:nvSpPr>
        <p:spPr>
          <a:xfrm>
            <a:off x="4355976" y="6492877"/>
            <a:ext cx="432048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1pPr>
            <a:lvl2pPr marL="417513" indent="396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2pPr>
            <a:lvl3pPr marL="836613" indent="777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3pPr>
            <a:lvl4pPr marL="1255713" indent="1158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4pPr>
            <a:lvl5pPr marL="1674813" indent="1539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9pPr>
          </a:lstStyle>
          <a:p>
            <a:pPr algn="ctr">
              <a:defRPr/>
            </a:pPr>
            <a:fld id="{F3660A22-9CED-4B0D-9E7F-1AA2303CFBD4}" type="slidenum">
              <a:rPr lang="zh-TW" altLang="en-US" sz="1400" smtClean="0">
                <a:solidFill>
                  <a:schemeClr val="bg1"/>
                </a:solidFill>
              </a:rPr>
              <a:pPr algn="ctr">
                <a:defRPr/>
              </a:pPr>
              <a:t>2</a:t>
            </a:fld>
            <a:endParaRPr lang="zh-TW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692695"/>
            <a:ext cx="3528392" cy="4320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sz="20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近</a:t>
            </a:r>
            <a:r>
              <a:rPr lang="en-US" altLang="zh-TW" sz="20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20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sz="20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本校各項收入統計圖表</a:t>
            </a:r>
            <a:endParaRPr lang="zh-TW" altLang="en-US" sz="2000" dirty="0">
              <a:ln w="0"/>
              <a:solidFill>
                <a:schemeClr val="accent5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8" name="內容版面配置區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155528"/>
              </p:ext>
            </p:extLst>
          </p:nvPr>
        </p:nvGraphicFramePr>
        <p:xfrm>
          <a:off x="1547664" y="1556792"/>
          <a:ext cx="6192688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373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2C54AC42-B22D-4EE3-8B89-33BD563224ED}"/>
              </a:ext>
            </a:extLst>
          </p:cNvPr>
          <p:cNvSpPr/>
          <p:nvPr/>
        </p:nvSpPr>
        <p:spPr>
          <a:xfrm>
            <a:off x="2699792" y="-19124"/>
            <a:ext cx="6440487" cy="457248"/>
          </a:xfrm>
          <a:prstGeom prst="rect">
            <a:avLst/>
          </a:prstGeom>
          <a:solidFill>
            <a:srgbClr val="FFD347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anchor="ctr"/>
          <a:lstStyle>
            <a:lvl1pPr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/>
            <a:r>
              <a:rPr kumimoji="0" lang="zh-TW" altLang="en-US" sz="1800" b="1" dirty="0">
                <a:solidFill>
                  <a:schemeClr val="tx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財務基本收支簡要表</a:t>
            </a:r>
            <a:endParaRPr kumimoji="0" lang="zh-CN" altLang="en-US" sz="1800" b="1" dirty="0">
              <a:solidFill>
                <a:schemeClr val="tx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04027F9-0879-492C-AA69-A8A4088F13B3}"/>
              </a:ext>
            </a:extLst>
          </p:cNvPr>
          <p:cNvSpPr/>
          <p:nvPr/>
        </p:nvSpPr>
        <p:spPr>
          <a:xfrm>
            <a:off x="-12700" y="-26988"/>
            <a:ext cx="2716213" cy="4651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anchor="ctr"/>
          <a:lstStyle>
            <a:lvl1pPr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/>
            <a:r>
              <a:rPr kumimoji="0" lang="zh-TW" altLang="en-US" sz="18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學雜費專區</a:t>
            </a:r>
          </a:p>
        </p:txBody>
      </p:sp>
      <p:sp>
        <p:nvSpPr>
          <p:cNvPr id="164" name="投影片編號版面配置區 3">
            <a:extLst>
              <a:ext uri="{FF2B5EF4-FFF2-40B4-BE49-F238E27FC236}">
                <a16:creationId xmlns:a16="http://schemas.microsoft.com/office/drawing/2014/main" id="{52F75538-47A2-459B-BF3E-A7F8FA56EFDB}"/>
              </a:ext>
            </a:extLst>
          </p:cNvPr>
          <p:cNvSpPr txBox="1">
            <a:spLocks/>
          </p:cNvSpPr>
          <p:nvPr/>
        </p:nvSpPr>
        <p:spPr>
          <a:xfrm>
            <a:off x="4355976" y="6492877"/>
            <a:ext cx="432048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1pPr>
            <a:lvl2pPr marL="417513" indent="396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2pPr>
            <a:lvl3pPr marL="836613" indent="777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3pPr>
            <a:lvl4pPr marL="1255713" indent="1158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4pPr>
            <a:lvl5pPr marL="1674813" indent="1539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9pPr>
          </a:lstStyle>
          <a:p>
            <a:pPr algn="ctr">
              <a:defRPr/>
            </a:pPr>
            <a:fld id="{F3660A22-9CED-4B0D-9E7F-1AA2303CFBD4}" type="slidenum">
              <a:rPr lang="zh-TW" altLang="en-US" sz="14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zh-TW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692695"/>
            <a:ext cx="4536504" cy="4320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sz="2000" dirty="0">
                <a:ln w="10541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近</a:t>
            </a:r>
            <a:r>
              <a:rPr lang="en-US" altLang="zh-TW" sz="2000" dirty="0">
                <a:ln w="10541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2000" dirty="0">
                <a:ln w="10541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年本校各項收入占總收入</a:t>
            </a:r>
            <a:r>
              <a:rPr lang="zh-TW" altLang="en-US" sz="2000" dirty="0" smtClean="0">
                <a:ln w="10541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比例分析</a:t>
            </a:r>
            <a:endParaRPr lang="zh-TW" altLang="en-US" sz="2000" dirty="0">
              <a:ln w="0"/>
              <a:solidFill>
                <a:schemeClr val="accent5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8" name="內容版面配置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9736235"/>
              </p:ext>
            </p:extLst>
          </p:nvPr>
        </p:nvGraphicFramePr>
        <p:xfrm>
          <a:off x="971600" y="1484784"/>
          <a:ext cx="6696744" cy="5210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3427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2C54AC42-B22D-4EE3-8B89-33BD563224ED}"/>
              </a:ext>
            </a:extLst>
          </p:cNvPr>
          <p:cNvSpPr/>
          <p:nvPr/>
        </p:nvSpPr>
        <p:spPr>
          <a:xfrm>
            <a:off x="2699792" y="-19124"/>
            <a:ext cx="6440487" cy="457248"/>
          </a:xfrm>
          <a:prstGeom prst="rect">
            <a:avLst/>
          </a:prstGeom>
          <a:solidFill>
            <a:srgbClr val="FFD347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anchor="ctr"/>
          <a:lstStyle>
            <a:lvl1pPr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/>
            <a:r>
              <a:rPr kumimoji="0" lang="zh-TW" altLang="en-US" b="1" dirty="0">
                <a:solidFill>
                  <a:schemeClr val="tx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財務基本收支簡要表</a:t>
            </a:r>
            <a:endParaRPr kumimoji="0" lang="zh-CN" altLang="en-US" b="1" dirty="0">
              <a:solidFill>
                <a:schemeClr val="tx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04027F9-0879-492C-AA69-A8A4088F13B3}"/>
              </a:ext>
            </a:extLst>
          </p:cNvPr>
          <p:cNvSpPr/>
          <p:nvPr/>
        </p:nvSpPr>
        <p:spPr>
          <a:xfrm>
            <a:off x="-12700" y="-26988"/>
            <a:ext cx="2716213" cy="4651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anchor="ctr"/>
          <a:lstStyle>
            <a:lvl1pPr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/>
            <a:r>
              <a:rPr kumimoji="0" lang="zh-TW" altLang="en-US" sz="18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學雜費專區</a:t>
            </a:r>
          </a:p>
        </p:txBody>
      </p:sp>
      <p:sp>
        <p:nvSpPr>
          <p:cNvPr id="164" name="投影片編號版面配置區 3">
            <a:extLst>
              <a:ext uri="{FF2B5EF4-FFF2-40B4-BE49-F238E27FC236}">
                <a16:creationId xmlns:a16="http://schemas.microsoft.com/office/drawing/2014/main" id="{52F75538-47A2-459B-BF3E-A7F8FA56EFDB}"/>
              </a:ext>
            </a:extLst>
          </p:cNvPr>
          <p:cNvSpPr txBox="1">
            <a:spLocks/>
          </p:cNvSpPr>
          <p:nvPr/>
        </p:nvSpPr>
        <p:spPr>
          <a:xfrm>
            <a:off x="4355976" y="6492877"/>
            <a:ext cx="432048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1pPr>
            <a:lvl2pPr marL="417513" indent="396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2pPr>
            <a:lvl3pPr marL="836613" indent="777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3pPr>
            <a:lvl4pPr marL="1255713" indent="1158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4pPr>
            <a:lvl5pPr marL="1674813" indent="1539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9pPr>
          </a:lstStyle>
          <a:p>
            <a:pPr algn="ctr">
              <a:defRPr/>
            </a:pPr>
            <a:fld id="{F3660A22-9CED-4B0D-9E7F-1AA2303CFBD4}" type="slidenum">
              <a:rPr lang="zh-TW" altLang="en-US" sz="14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zh-TW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692695"/>
            <a:ext cx="3528392" cy="4320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sz="20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近</a:t>
            </a:r>
            <a:r>
              <a:rPr lang="en-US" altLang="zh-TW" sz="20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20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sz="20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本校</a:t>
            </a:r>
            <a:r>
              <a:rPr lang="zh-TW" altLang="en-US" sz="20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各項支出統計圖表</a:t>
            </a:r>
            <a:endParaRPr lang="zh-TW" altLang="en-US" sz="2000" dirty="0">
              <a:ln w="0"/>
              <a:solidFill>
                <a:schemeClr val="accent5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8" name="內容版面配置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4101591"/>
              </p:ext>
            </p:extLst>
          </p:nvPr>
        </p:nvGraphicFramePr>
        <p:xfrm>
          <a:off x="1475656" y="1556792"/>
          <a:ext cx="6192688" cy="4569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6857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2C54AC42-B22D-4EE3-8B89-33BD563224ED}"/>
              </a:ext>
            </a:extLst>
          </p:cNvPr>
          <p:cNvSpPr/>
          <p:nvPr/>
        </p:nvSpPr>
        <p:spPr>
          <a:xfrm>
            <a:off x="2699792" y="-19124"/>
            <a:ext cx="6440487" cy="457248"/>
          </a:xfrm>
          <a:prstGeom prst="rect">
            <a:avLst/>
          </a:prstGeom>
          <a:solidFill>
            <a:srgbClr val="FFD347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anchor="ctr"/>
          <a:lstStyle>
            <a:lvl1pPr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/>
            <a:r>
              <a:rPr kumimoji="0" lang="zh-TW" altLang="en-US" sz="1800" b="1" dirty="0">
                <a:solidFill>
                  <a:schemeClr val="tx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財務基本收支簡要表</a:t>
            </a:r>
            <a:endParaRPr kumimoji="0" lang="zh-CN" altLang="en-US" sz="1800" b="1" dirty="0">
              <a:solidFill>
                <a:schemeClr val="tx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04027F9-0879-492C-AA69-A8A4088F13B3}"/>
              </a:ext>
            </a:extLst>
          </p:cNvPr>
          <p:cNvSpPr/>
          <p:nvPr/>
        </p:nvSpPr>
        <p:spPr>
          <a:xfrm>
            <a:off x="-12700" y="-26988"/>
            <a:ext cx="2716213" cy="4651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433" tIns="164846" rIns="108433" bIns="197758" anchor="ctr"/>
          <a:lstStyle>
            <a:lvl1pPr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defTabSz="9763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defTabSz="9763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/>
            <a:r>
              <a:rPr kumimoji="0" lang="zh-TW" altLang="en-US" sz="18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學雜費專區</a:t>
            </a:r>
          </a:p>
        </p:txBody>
      </p:sp>
      <p:sp>
        <p:nvSpPr>
          <p:cNvPr id="164" name="投影片編號版面配置區 3">
            <a:extLst>
              <a:ext uri="{FF2B5EF4-FFF2-40B4-BE49-F238E27FC236}">
                <a16:creationId xmlns:a16="http://schemas.microsoft.com/office/drawing/2014/main" id="{52F75538-47A2-459B-BF3E-A7F8FA56EFDB}"/>
              </a:ext>
            </a:extLst>
          </p:cNvPr>
          <p:cNvSpPr txBox="1">
            <a:spLocks/>
          </p:cNvSpPr>
          <p:nvPr/>
        </p:nvSpPr>
        <p:spPr>
          <a:xfrm>
            <a:off x="4355976" y="6492877"/>
            <a:ext cx="432048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1pPr>
            <a:lvl2pPr marL="417513" indent="396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2pPr>
            <a:lvl3pPr marL="836613" indent="777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3pPr>
            <a:lvl4pPr marL="1255713" indent="1158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4pPr>
            <a:lvl5pPr marL="1674813" indent="153988" algn="l" defTabSz="836613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9pPr>
          </a:lstStyle>
          <a:p>
            <a:pPr algn="ctr">
              <a:defRPr/>
            </a:pPr>
            <a:fld id="{F3660A22-9CED-4B0D-9E7F-1AA2303CFBD4}" type="slidenum">
              <a:rPr lang="zh-TW" altLang="en-US" sz="14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zh-TW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692695"/>
            <a:ext cx="4536504" cy="4320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sz="2000" dirty="0">
                <a:ln w="10541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近</a:t>
            </a:r>
            <a:r>
              <a:rPr lang="en-US" altLang="zh-TW" sz="2000" dirty="0">
                <a:ln w="10541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2000" dirty="0">
                <a:ln w="10541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年本校</a:t>
            </a:r>
            <a:r>
              <a:rPr lang="zh-TW" altLang="en-US" sz="2000" dirty="0" smtClean="0">
                <a:ln w="10541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各項支出占總支出</a:t>
            </a:r>
            <a:r>
              <a:rPr lang="zh-TW" altLang="en-US" sz="2000" dirty="0" smtClean="0">
                <a:ln w="10541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比例分析</a:t>
            </a:r>
            <a:endParaRPr lang="zh-TW" altLang="en-US" sz="2000" dirty="0">
              <a:ln w="0"/>
              <a:solidFill>
                <a:schemeClr val="accent5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8" name="內容版面配置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9526723"/>
              </p:ext>
            </p:extLst>
          </p:nvPr>
        </p:nvGraphicFramePr>
        <p:xfrm>
          <a:off x="1475656" y="1558777"/>
          <a:ext cx="6336704" cy="4678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2197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33012</TotalTime>
  <Words>96</Words>
  <Application>Microsoft Office PowerPoint</Application>
  <PresentationFormat>投影片</PresentationFormat>
  <Paragraphs>22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6</vt:i4>
      </vt:variant>
      <vt:variant>
        <vt:lpstr>投影片標題</vt:lpstr>
      </vt:variant>
      <vt:variant>
        <vt:i4>5</vt:i4>
      </vt:variant>
    </vt:vector>
  </HeadingPairs>
  <TitlesOfParts>
    <vt:vector size="17" baseType="lpstr">
      <vt:lpstr>Calibri</vt:lpstr>
      <vt:lpstr>新細明體</vt:lpstr>
      <vt:lpstr>華康粗黑體(P)</vt:lpstr>
      <vt:lpstr>微軟正黑體</vt:lpstr>
      <vt:lpstr>Arial</vt:lpstr>
      <vt:lpstr>標楷體</vt:lpstr>
      <vt:lpstr>Office 佈景主題</vt:lpstr>
      <vt:lpstr>1_Office 佈景主題</vt:lpstr>
      <vt:lpstr>4_Office 佈景主題</vt:lpstr>
      <vt:lpstr>2_Office 佈景主題</vt:lpstr>
      <vt:lpstr>3_Office 佈景主題</vt:lpstr>
      <vt:lpstr>5_Office 佈景主題</vt:lpstr>
      <vt:lpstr>PowerPoint 簡報</vt:lpstr>
      <vt:lpstr>近3年本校各項收入統計圖表</vt:lpstr>
      <vt:lpstr>近3年本校各項收入占總收入比例分析</vt:lpstr>
      <vt:lpstr>近3年本校各項支出統計圖表</vt:lpstr>
      <vt:lpstr>近3年本校各項支出占總支出比例分析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楊靖宇</dc:creator>
  <cp:lastModifiedBy>user</cp:lastModifiedBy>
  <cp:revision>2893</cp:revision>
  <cp:lastPrinted>2023-09-28T06:12:57Z</cp:lastPrinted>
  <dcterms:created xsi:type="dcterms:W3CDTF">2014-11-19T06:48:27Z</dcterms:created>
  <dcterms:modified xsi:type="dcterms:W3CDTF">2024-10-25T14:53:35Z</dcterms:modified>
</cp:coreProperties>
</file>