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4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5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6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7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8.xml" ContentType="application/vnd.openxmlformats-officedocument.presentationml.notesSlide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notesSlides/notesSlide9.xml" ContentType="application/vnd.openxmlformats-officedocument.presentationml.notesSlide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notesSlides/notesSlide10.xml" ContentType="application/vnd.openxmlformats-officedocument.presentationml.notesSlide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notesSlides/notesSlide11.xml" ContentType="application/vnd.openxmlformats-officedocument.presentationml.notesSlide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notesSlides/notesSlide12.xml" ContentType="application/vnd.openxmlformats-officedocument.presentationml.notesSlide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notesSlides/notesSlide13.xml" ContentType="application/vnd.openxmlformats-officedocument.presentationml.notesSlide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ppt/diagrams/data25.xml" ContentType="application/vnd.openxmlformats-officedocument.drawingml.diagramData+xml"/>
  <Override PartName="/ppt/diagrams/layout25.xml" ContentType="application/vnd.openxmlformats-officedocument.drawingml.diagramLayout+xml"/>
  <Override PartName="/ppt/diagrams/quickStyle25.xml" ContentType="application/vnd.openxmlformats-officedocument.drawingml.diagramStyle+xml"/>
  <Override PartName="/ppt/diagrams/colors25.xml" ContentType="application/vnd.openxmlformats-officedocument.drawingml.diagramColors+xml"/>
  <Override PartName="/ppt/diagrams/drawing25.xml" ContentType="application/vnd.ms-office.drawingml.diagramDrawing+xml"/>
  <Override PartName="/ppt/notesSlides/notesSlide14.xml" ContentType="application/vnd.openxmlformats-officedocument.presentationml.notesSlide+xml"/>
  <Override PartName="/ppt/diagrams/data26.xml" ContentType="application/vnd.openxmlformats-officedocument.drawingml.diagramData+xml"/>
  <Override PartName="/ppt/diagrams/layout26.xml" ContentType="application/vnd.openxmlformats-officedocument.drawingml.diagramLayout+xml"/>
  <Override PartName="/ppt/diagrams/quickStyle26.xml" ContentType="application/vnd.openxmlformats-officedocument.drawingml.diagramStyle+xml"/>
  <Override PartName="/ppt/diagrams/colors26.xml" ContentType="application/vnd.openxmlformats-officedocument.drawingml.diagramColors+xml"/>
  <Override PartName="/ppt/diagrams/drawing26.xml" ContentType="application/vnd.ms-office.drawingml.diagramDrawing+xml"/>
  <Override PartName="/ppt/diagrams/data27.xml" ContentType="application/vnd.openxmlformats-officedocument.drawingml.diagramData+xml"/>
  <Override PartName="/ppt/diagrams/layout27.xml" ContentType="application/vnd.openxmlformats-officedocument.drawingml.diagramLayout+xml"/>
  <Override PartName="/ppt/diagrams/quickStyle27.xml" ContentType="application/vnd.openxmlformats-officedocument.drawingml.diagramStyle+xml"/>
  <Override PartName="/ppt/diagrams/colors27.xml" ContentType="application/vnd.openxmlformats-officedocument.drawingml.diagramColors+xml"/>
  <Override PartName="/ppt/diagrams/drawing27.xml" ContentType="application/vnd.ms-office.drawingml.diagramDrawing+xml"/>
  <Override PartName="/ppt/diagrams/data28.xml" ContentType="application/vnd.openxmlformats-officedocument.drawingml.diagramData+xml"/>
  <Override PartName="/ppt/diagrams/layout28.xml" ContentType="application/vnd.openxmlformats-officedocument.drawingml.diagramLayout+xml"/>
  <Override PartName="/ppt/diagrams/quickStyle28.xml" ContentType="application/vnd.openxmlformats-officedocument.drawingml.diagramStyle+xml"/>
  <Override PartName="/ppt/diagrams/colors28.xml" ContentType="application/vnd.openxmlformats-officedocument.drawingml.diagramColors+xml"/>
  <Override PartName="/ppt/diagrams/drawing28.xml" ContentType="application/vnd.ms-office.drawingml.diagramDrawing+xml"/>
  <Override PartName="/ppt/notesSlides/notesSlide15.xml" ContentType="application/vnd.openxmlformats-officedocument.presentationml.notesSlide+xml"/>
  <Override PartName="/ppt/diagrams/data29.xml" ContentType="application/vnd.openxmlformats-officedocument.drawingml.diagramData+xml"/>
  <Override PartName="/ppt/diagrams/layout29.xml" ContentType="application/vnd.openxmlformats-officedocument.drawingml.diagramLayout+xml"/>
  <Override PartName="/ppt/diagrams/quickStyle29.xml" ContentType="application/vnd.openxmlformats-officedocument.drawingml.diagramStyle+xml"/>
  <Override PartName="/ppt/diagrams/colors29.xml" ContentType="application/vnd.openxmlformats-officedocument.drawingml.diagramColors+xml"/>
  <Override PartName="/ppt/diagrams/drawing29.xml" ContentType="application/vnd.ms-office.drawingml.diagramDrawing+xml"/>
  <Override PartName="/ppt/diagrams/data30.xml" ContentType="application/vnd.openxmlformats-officedocument.drawingml.diagramData+xml"/>
  <Override PartName="/ppt/diagrams/layout30.xml" ContentType="application/vnd.openxmlformats-officedocument.drawingml.diagramLayout+xml"/>
  <Override PartName="/ppt/diagrams/quickStyle30.xml" ContentType="application/vnd.openxmlformats-officedocument.drawingml.diagramStyle+xml"/>
  <Override PartName="/ppt/diagrams/colors30.xml" ContentType="application/vnd.openxmlformats-officedocument.drawingml.diagramColors+xml"/>
  <Override PartName="/ppt/diagrams/drawing30.xml" ContentType="application/vnd.ms-office.drawingml.diagramDrawing+xml"/>
  <Override PartName="/ppt/diagrams/data31.xml" ContentType="application/vnd.openxmlformats-officedocument.drawingml.diagramData+xml"/>
  <Override PartName="/ppt/diagrams/layout31.xml" ContentType="application/vnd.openxmlformats-officedocument.drawingml.diagramLayout+xml"/>
  <Override PartName="/ppt/diagrams/quickStyle31.xml" ContentType="application/vnd.openxmlformats-officedocument.drawingml.diagramStyle+xml"/>
  <Override PartName="/ppt/diagrams/colors31.xml" ContentType="application/vnd.openxmlformats-officedocument.drawingml.diagramColors+xml"/>
  <Override PartName="/ppt/diagrams/drawing31.xml" ContentType="application/vnd.ms-office.drawingml.diagramDrawing+xml"/>
  <Override PartName="/ppt/notesSlides/notesSlide16.xml" ContentType="application/vnd.openxmlformats-officedocument.presentationml.notesSlide+xml"/>
  <Override PartName="/ppt/diagrams/data32.xml" ContentType="application/vnd.openxmlformats-officedocument.drawingml.diagramData+xml"/>
  <Override PartName="/ppt/diagrams/layout32.xml" ContentType="application/vnd.openxmlformats-officedocument.drawingml.diagramLayout+xml"/>
  <Override PartName="/ppt/diagrams/quickStyle32.xml" ContentType="application/vnd.openxmlformats-officedocument.drawingml.diagramStyle+xml"/>
  <Override PartName="/ppt/diagrams/colors32.xml" ContentType="application/vnd.openxmlformats-officedocument.drawingml.diagramColors+xml"/>
  <Override PartName="/ppt/diagrams/drawing32.xml" ContentType="application/vnd.ms-office.drawingml.diagramDrawing+xml"/>
  <Override PartName="/ppt/diagrams/data33.xml" ContentType="application/vnd.openxmlformats-officedocument.drawingml.diagramData+xml"/>
  <Override PartName="/ppt/diagrams/layout33.xml" ContentType="application/vnd.openxmlformats-officedocument.drawingml.diagramLayout+xml"/>
  <Override PartName="/ppt/diagrams/quickStyle33.xml" ContentType="application/vnd.openxmlformats-officedocument.drawingml.diagramStyle+xml"/>
  <Override PartName="/ppt/diagrams/colors33.xml" ContentType="application/vnd.openxmlformats-officedocument.drawingml.diagramColors+xml"/>
  <Override PartName="/ppt/diagrams/drawing33.xml" ContentType="application/vnd.ms-office.drawingml.diagramDrawing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</p:sldMasterIdLst>
  <p:notesMasterIdLst>
    <p:notesMasterId r:id="rId20"/>
  </p:notesMasterIdLst>
  <p:handoutMasterIdLst>
    <p:handoutMasterId r:id="rId21"/>
  </p:handoutMasterIdLst>
  <p:sldIdLst>
    <p:sldId id="269" r:id="rId2"/>
    <p:sldId id="275" r:id="rId3"/>
    <p:sldId id="274" r:id="rId4"/>
    <p:sldId id="276" r:id="rId5"/>
    <p:sldId id="280" r:id="rId6"/>
    <p:sldId id="272" r:id="rId7"/>
    <p:sldId id="277" r:id="rId8"/>
    <p:sldId id="282" r:id="rId9"/>
    <p:sldId id="289" r:id="rId10"/>
    <p:sldId id="287" r:id="rId11"/>
    <p:sldId id="281" r:id="rId12"/>
    <p:sldId id="278" r:id="rId13"/>
    <p:sldId id="283" r:id="rId14"/>
    <p:sldId id="279" r:id="rId15"/>
    <p:sldId id="284" r:id="rId16"/>
    <p:sldId id="288" r:id="rId17"/>
    <p:sldId id="285" r:id="rId18"/>
    <p:sldId id="286" r:id="rId19"/>
  </p:sldIdLst>
  <p:sldSz cx="9144000" cy="6858000" type="screen4x3"/>
  <p:notesSz cx="6797675" cy="9926638"/>
  <p:defaultTextStyle>
    <a:defPPr rtl="0">
      <a:defRPr lang="zh-tw"/>
    </a:defPPr>
    <a:lvl1pPr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9" clrIdx="0">
    <p:extLst>
      <p:ext uri="{19B8F6BF-5375-455C-9EA6-DF929625EA0E}">
        <p15:presenceInfo xmlns:p15="http://schemas.microsoft.com/office/powerpoint/2012/main" userId="a6e315ac36201699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2C"/>
    <a:srgbClr val="FFFF00"/>
    <a:srgbClr val="893611"/>
    <a:srgbClr val="A44114"/>
    <a:srgbClr val="F3B99F"/>
    <a:srgbClr val="B94917"/>
    <a:srgbClr val="FF6600"/>
    <a:srgbClr val="000066"/>
    <a:srgbClr val="C4E7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淺色樣式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47" autoAdjust="0"/>
    <p:restoredTop sz="93448" autoAdjust="0"/>
  </p:normalViewPr>
  <p:slideViewPr>
    <p:cSldViewPr>
      <p:cViewPr varScale="1">
        <p:scale>
          <a:sx n="82" d="100"/>
          <a:sy n="82" d="100"/>
        </p:scale>
        <p:origin x="1502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398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378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ake Test User" userId="SID-0" providerId="Test" clId="FakeClientId"/>
    <pc:docChg chg="modHandout">
      <pc:chgData name="Fake Test User" userId="SID-0" providerId="Test" clId="FakeClientId" dt="2018-12-27T07:49:42.059" v="2" actId="1035"/>
      <pc:docMkLst>
        <pc:docMk/>
      </pc:docMkLst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0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CF722E7-CB32-4DEB-96ED-B80EF0444B10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6AB69171-ECCE-445A-B6E6-441099550EC6}">
      <dgm:prSet phldrT="[文字]" custT="1"/>
      <dgm:spPr/>
      <dgm:t>
        <a:bodyPr/>
        <a:lstStyle/>
        <a:p>
          <a:r>
            <a:rPr lang="zh-TW" altLang="en-US" sz="2800" dirty="0" smtClean="0">
              <a:latin typeface="標楷體" panose="03000509000000000000" pitchFamily="65" charset="-120"/>
              <a:ea typeface="標楷體" panose="03000509000000000000" pitchFamily="65" charset="-120"/>
            </a:rPr>
            <a:t>會計室基本資訊及成員業務執掌</a:t>
          </a:r>
          <a:endParaRPr lang="zh-TW" altLang="en-US" sz="280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56961B4C-5A0B-4FEB-913A-1EF795988AC6}" type="parTrans" cxnId="{09DCED92-B739-450E-A753-526D019A8174}">
      <dgm:prSet/>
      <dgm:spPr/>
      <dgm:t>
        <a:bodyPr/>
        <a:lstStyle/>
        <a:p>
          <a:endParaRPr lang="zh-TW" altLang="en-US"/>
        </a:p>
      </dgm:t>
    </dgm:pt>
    <dgm:pt modelId="{90E9C812-7AFD-4E61-A17A-754F5D5794E1}" type="sibTrans" cxnId="{09DCED92-B739-450E-A753-526D019A8174}">
      <dgm:prSet/>
      <dgm:spPr/>
      <dgm:t>
        <a:bodyPr/>
        <a:lstStyle/>
        <a:p>
          <a:endParaRPr lang="zh-TW" altLang="en-US"/>
        </a:p>
      </dgm:t>
    </dgm:pt>
    <dgm:pt modelId="{6DDFEF55-931B-4588-8F3D-F83335EBE640}">
      <dgm:prSet phldrT="[文字]" custT="1"/>
      <dgm:spPr/>
      <dgm:t>
        <a:bodyPr/>
        <a:lstStyle/>
        <a:p>
          <a:r>
            <a:rPr lang="zh-TW" altLang="en-US" sz="2800" dirty="0" smtClean="0">
              <a:latin typeface="標楷體" panose="03000509000000000000" pitchFamily="65" charset="-120"/>
              <a:ea typeface="標楷體" panose="03000509000000000000" pitchFamily="65" charset="-120"/>
            </a:rPr>
            <a:t>主要法規依據及財務審核機制</a:t>
          </a:r>
          <a:endParaRPr lang="zh-TW" altLang="en-US" sz="280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13C761E0-BA3B-40AE-BF75-A887A078061C}" type="parTrans" cxnId="{8DA751D6-A434-45BF-9A34-E02583CB59A8}">
      <dgm:prSet/>
      <dgm:spPr/>
      <dgm:t>
        <a:bodyPr/>
        <a:lstStyle/>
        <a:p>
          <a:endParaRPr lang="zh-TW" altLang="en-US"/>
        </a:p>
      </dgm:t>
    </dgm:pt>
    <dgm:pt modelId="{60FF74BF-19EC-4A4F-9CB1-9BEF6CA694EC}" type="sibTrans" cxnId="{8DA751D6-A434-45BF-9A34-E02583CB59A8}">
      <dgm:prSet/>
      <dgm:spPr/>
      <dgm:t>
        <a:bodyPr/>
        <a:lstStyle/>
        <a:p>
          <a:endParaRPr lang="zh-TW" altLang="en-US"/>
        </a:p>
      </dgm:t>
    </dgm:pt>
    <dgm:pt modelId="{D4D9F5BF-6DF5-4582-9967-170FD7D23ABC}">
      <dgm:prSet phldrT="[文字]" custT="1"/>
      <dgm:spPr/>
      <dgm:t>
        <a:bodyPr/>
        <a:lstStyle/>
        <a:p>
          <a:r>
            <a:rPr lang="zh-TW" altLang="en-US" sz="2800" dirty="0" smtClean="0">
              <a:latin typeface="標楷體" panose="03000509000000000000" pitchFamily="65" charset="-120"/>
              <a:ea typeface="標楷體" panose="03000509000000000000" pitchFamily="65" charset="-120"/>
            </a:rPr>
            <a:t>經費核銷注意事項</a:t>
          </a:r>
          <a:endParaRPr lang="zh-TW" altLang="en-US" sz="280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6D976D65-004C-4164-B75D-91263B668BA4}" type="parTrans" cxnId="{2CA802F1-0298-491C-9D4D-4FB2BECFFC1E}">
      <dgm:prSet/>
      <dgm:spPr/>
      <dgm:t>
        <a:bodyPr/>
        <a:lstStyle/>
        <a:p>
          <a:endParaRPr lang="zh-TW" altLang="en-US"/>
        </a:p>
      </dgm:t>
    </dgm:pt>
    <dgm:pt modelId="{228D55B6-DB6C-4643-AB8E-A4DB87BCFA21}" type="sibTrans" cxnId="{2CA802F1-0298-491C-9D4D-4FB2BECFFC1E}">
      <dgm:prSet/>
      <dgm:spPr/>
      <dgm:t>
        <a:bodyPr/>
        <a:lstStyle/>
        <a:p>
          <a:endParaRPr lang="zh-TW" altLang="en-US"/>
        </a:p>
      </dgm:t>
    </dgm:pt>
    <dgm:pt modelId="{D65BC82E-CBFB-484E-A5BB-01CAC12D4312}">
      <dgm:prSet phldrT="[文字]" custT="1"/>
      <dgm:spPr/>
      <dgm:t>
        <a:bodyPr/>
        <a:lstStyle/>
        <a:p>
          <a:r>
            <a:rPr lang="zh-TW" altLang="en-US" sz="2800" dirty="0" smtClean="0">
              <a:latin typeface="標楷體" panose="03000509000000000000" pitchFamily="65" charset="-120"/>
              <a:ea typeface="標楷體" panose="03000509000000000000" pitchFamily="65" charset="-120"/>
            </a:rPr>
            <a:t>經費核銷期限</a:t>
          </a:r>
          <a:endParaRPr lang="zh-TW" altLang="en-US" sz="280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ECB3E825-CBA0-4657-9442-CD5ADF360B55}" type="parTrans" cxnId="{FA0E4804-0369-4FCF-A9E2-622B3E301A82}">
      <dgm:prSet/>
      <dgm:spPr/>
      <dgm:t>
        <a:bodyPr/>
        <a:lstStyle/>
        <a:p>
          <a:endParaRPr lang="zh-TW" altLang="en-US"/>
        </a:p>
      </dgm:t>
    </dgm:pt>
    <dgm:pt modelId="{64F7819F-1838-4473-B27E-7DE1C19161F8}" type="sibTrans" cxnId="{FA0E4804-0369-4FCF-A9E2-622B3E301A82}">
      <dgm:prSet/>
      <dgm:spPr/>
      <dgm:t>
        <a:bodyPr/>
        <a:lstStyle/>
        <a:p>
          <a:endParaRPr lang="zh-TW" altLang="en-US"/>
        </a:p>
      </dgm:t>
    </dgm:pt>
    <dgm:pt modelId="{2C8ECC71-9AFF-477D-B85E-959A837E3488}">
      <dgm:prSet phldrT="[文字]" custT="1"/>
      <dgm:spPr/>
      <dgm:t>
        <a:bodyPr/>
        <a:lstStyle/>
        <a:p>
          <a:r>
            <a:rPr lang="zh-TW" altLang="en-US" sz="2800" dirty="0" smtClean="0">
              <a:latin typeface="標楷體" panose="03000509000000000000" pitchFamily="65" charset="-120"/>
              <a:ea typeface="標楷體" panose="03000509000000000000" pitchFamily="65" charset="-120"/>
            </a:rPr>
            <a:t>憑證種類及應注意事項</a:t>
          </a:r>
          <a:endParaRPr lang="zh-TW" altLang="en-US" sz="280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3828782D-64AD-427E-8C6F-A4D9C3545D7C}" type="parTrans" cxnId="{60DBC702-CF36-4944-AE94-75CF2DD1A8F6}">
      <dgm:prSet/>
      <dgm:spPr/>
      <dgm:t>
        <a:bodyPr/>
        <a:lstStyle/>
        <a:p>
          <a:endParaRPr lang="zh-TW" altLang="en-US"/>
        </a:p>
      </dgm:t>
    </dgm:pt>
    <dgm:pt modelId="{E34B9FF5-3E90-4019-AB6A-BC8851CA8FBC}" type="sibTrans" cxnId="{60DBC702-CF36-4944-AE94-75CF2DD1A8F6}">
      <dgm:prSet/>
      <dgm:spPr/>
      <dgm:t>
        <a:bodyPr/>
        <a:lstStyle/>
        <a:p>
          <a:endParaRPr lang="zh-TW" altLang="en-US"/>
        </a:p>
      </dgm:t>
    </dgm:pt>
    <dgm:pt modelId="{19834CC3-74AB-4F48-8A8E-5D9DECDB2851}">
      <dgm:prSet phldrT="[文字]" custT="1"/>
      <dgm:spPr/>
      <dgm:t>
        <a:bodyPr/>
        <a:lstStyle/>
        <a:p>
          <a:r>
            <a:rPr lang="zh-TW" altLang="en-US" sz="2800" dirty="0" smtClean="0">
              <a:latin typeface="標楷體" panose="03000509000000000000" pitchFamily="65" charset="-120"/>
              <a:ea typeface="標楷體" panose="03000509000000000000" pitchFamily="65" charset="-120"/>
            </a:rPr>
            <a:t>經費核銷常見錯誤樣態</a:t>
          </a:r>
          <a:endParaRPr lang="zh-TW" altLang="en-US" sz="280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CDD46BD7-3E0F-4957-9D32-812B157B48B9}" type="parTrans" cxnId="{DC71457C-F3C2-41E9-A517-4FA57EAAE132}">
      <dgm:prSet/>
      <dgm:spPr/>
      <dgm:t>
        <a:bodyPr/>
        <a:lstStyle/>
        <a:p>
          <a:endParaRPr lang="zh-TW" altLang="en-US"/>
        </a:p>
      </dgm:t>
    </dgm:pt>
    <dgm:pt modelId="{15A301CE-C630-4466-B114-D96204809E59}" type="sibTrans" cxnId="{DC71457C-F3C2-41E9-A517-4FA57EAAE132}">
      <dgm:prSet/>
      <dgm:spPr/>
      <dgm:t>
        <a:bodyPr/>
        <a:lstStyle/>
        <a:p>
          <a:endParaRPr lang="zh-TW" altLang="en-US"/>
        </a:p>
      </dgm:t>
    </dgm:pt>
    <dgm:pt modelId="{F61004E5-B3F5-4632-BEA0-276B51048EA0}">
      <dgm:prSet phldrT="[文字]" custT="1"/>
      <dgm:spPr/>
      <dgm:t>
        <a:bodyPr/>
        <a:lstStyle/>
        <a:p>
          <a:r>
            <a:rPr lang="zh-TW" altLang="en-US" sz="2800" dirty="0" smtClean="0">
              <a:latin typeface="標楷體" panose="03000509000000000000" pitchFamily="65" charset="-120"/>
              <a:ea typeface="標楷體" panose="03000509000000000000" pitchFamily="65" charset="-120"/>
            </a:rPr>
            <a:t>經費預借申請流程</a:t>
          </a:r>
          <a:endParaRPr lang="zh-TW" altLang="en-US" sz="280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A02109AD-6700-4545-A654-C7FF63C87424}" type="parTrans" cxnId="{0790DCFB-D4ED-4D06-BE36-5E0B767C5542}">
      <dgm:prSet/>
      <dgm:spPr/>
      <dgm:t>
        <a:bodyPr/>
        <a:lstStyle/>
        <a:p>
          <a:endParaRPr lang="zh-TW" altLang="en-US"/>
        </a:p>
      </dgm:t>
    </dgm:pt>
    <dgm:pt modelId="{50232DB9-D91F-48F8-B80A-83AB925E2537}" type="sibTrans" cxnId="{0790DCFB-D4ED-4D06-BE36-5E0B767C5542}">
      <dgm:prSet/>
      <dgm:spPr/>
      <dgm:t>
        <a:bodyPr/>
        <a:lstStyle/>
        <a:p>
          <a:endParaRPr lang="zh-TW" altLang="en-US"/>
        </a:p>
      </dgm:t>
    </dgm:pt>
    <dgm:pt modelId="{A8AF7F59-A5D5-4F1F-B0B5-85400ED957FC}" type="pres">
      <dgm:prSet presAssocID="{7CF722E7-CB32-4DEB-96ED-B80EF0444B10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zh-TW" altLang="en-US"/>
        </a:p>
      </dgm:t>
    </dgm:pt>
    <dgm:pt modelId="{6CB8F1D1-0C94-46C3-B30F-964AEC0429E9}" type="pres">
      <dgm:prSet presAssocID="{7CF722E7-CB32-4DEB-96ED-B80EF0444B10}" presName="Name1" presStyleCnt="0"/>
      <dgm:spPr/>
    </dgm:pt>
    <dgm:pt modelId="{A4725865-E878-46ED-887B-950EF27E864C}" type="pres">
      <dgm:prSet presAssocID="{7CF722E7-CB32-4DEB-96ED-B80EF0444B10}" presName="cycle" presStyleCnt="0"/>
      <dgm:spPr/>
    </dgm:pt>
    <dgm:pt modelId="{3C311553-D0D1-43B0-A0C4-6E7B59B09318}" type="pres">
      <dgm:prSet presAssocID="{7CF722E7-CB32-4DEB-96ED-B80EF0444B10}" presName="srcNode" presStyleLbl="node1" presStyleIdx="0" presStyleCnt="7"/>
      <dgm:spPr/>
    </dgm:pt>
    <dgm:pt modelId="{6D604D76-23C1-4C53-A6EA-CCDAAF30618B}" type="pres">
      <dgm:prSet presAssocID="{7CF722E7-CB32-4DEB-96ED-B80EF0444B10}" presName="conn" presStyleLbl="parChTrans1D2" presStyleIdx="0" presStyleCnt="1"/>
      <dgm:spPr/>
      <dgm:t>
        <a:bodyPr/>
        <a:lstStyle/>
        <a:p>
          <a:endParaRPr lang="zh-TW" altLang="en-US"/>
        </a:p>
      </dgm:t>
    </dgm:pt>
    <dgm:pt modelId="{76182EE3-0BFC-46E1-9840-AD2DB1137214}" type="pres">
      <dgm:prSet presAssocID="{7CF722E7-CB32-4DEB-96ED-B80EF0444B10}" presName="extraNode" presStyleLbl="node1" presStyleIdx="0" presStyleCnt="7"/>
      <dgm:spPr/>
    </dgm:pt>
    <dgm:pt modelId="{DFBC2947-0FA9-4FDA-9B7E-30B595117C0B}" type="pres">
      <dgm:prSet presAssocID="{7CF722E7-CB32-4DEB-96ED-B80EF0444B10}" presName="dstNode" presStyleLbl="node1" presStyleIdx="0" presStyleCnt="7"/>
      <dgm:spPr/>
    </dgm:pt>
    <dgm:pt modelId="{70807F9E-5FD0-4E8F-88B4-68171BA3C503}" type="pres">
      <dgm:prSet presAssocID="{6AB69171-ECCE-445A-B6E6-441099550EC6}" presName="text_1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F0BA7868-65FD-4A2B-9F12-F06C3A5EB540}" type="pres">
      <dgm:prSet presAssocID="{6AB69171-ECCE-445A-B6E6-441099550EC6}" presName="accent_1" presStyleCnt="0"/>
      <dgm:spPr/>
    </dgm:pt>
    <dgm:pt modelId="{A3E298DA-CC4D-4DFF-98AE-7674BFF8BA03}" type="pres">
      <dgm:prSet presAssocID="{6AB69171-ECCE-445A-B6E6-441099550EC6}" presName="accentRepeatNode" presStyleLbl="solidFgAcc1" presStyleIdx="0" presStyleCnt="7"/>
      <dgm:spPr/>
    </dgm:pt>
    <dgm:pt modelId="{07563ADC-A743-4E8F-82DA-B0B945EA9AB1}" type="pres">
      <dgm:prSet presAssocID="{6DDFEF55-931B-4588-8F3D-F83335EBE640}" presName="text_2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65F2E5F3-6E38-489C-A77B-DD4D5EF464D7}" type="pres">
      <dgm:prSet presAssocID="{6DDFEF55-931B-4588-8F3D-F83335EBE640}" presName="accent_2" presStyleCnt="0"/>
      <dgm:spPr/>
    </dgm:pt>
    <dgm:pt modelId="{122A9957-EE04-4F42-872C-6D3ED5DA4172}" type="pres">
      <dgm:prSet presAssocID="{6DDFEF55-931B-4588-8F3D-F83335EBE640}" presName="accentRepeatNode" presStyleLbl="solidFgAcc1" presStyleIdx="1" presStyleCnt="7"/>
      <dgm:spPr/>
    </dgm:pt>
    <dgm:pt modelId="{2ECE8E3E-4DB8-474D-9DC8-8EFD18D8947F}" type="pres">
      <dgm:prSet presAssocID="{D4D9F5BF-6DF5-4582-9967-170FD7D23ABC}" presName="text_3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65C51538-CC35-444D-805D-E66EA7A274F1}" type="pres">
      <dgm:prSet presAssocID="{D4D9F5BF-6DF5-4582-9967-170FD7D23ABC}" presName="accent_3" presStyleCnt="0"/>
      <dgm:spPr/>
    </dgm:pt>
    <dgm:pt modelId="{8AC35509-1240-474F-83AC-E3769E9CA32C}" type="pres">
      <dgm:prSet presAssocID="{D4D9F5BF-6DF5-4582-9967-170FD7D23ABC}" presName="accentRepeatNode" presStyleLbl="solidFgAcc1" presStyleIdx="2" presStyleCnt="7"/>
      <dgm:spPr/>
    </dgm:pt>
    <dgm:pt modelId="{BEFB4E6D-5C23-4C03-9E5E-CF40E9EFE4F2}" type="pres">
      <dgm:prSet presAssocID="{F61004E5-B3F5-4632-BEA0-276B51048EA0}" presName="text_4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40678AC-8CAE-4ADE-9A31-3C64BF248DC9}" type="pres">
      <dgm:prSet presAssocID="{F61004E5-B3F5-4632-BEA0-276B51048EA0}" presName="accent_4" presStyleCnt="0"/>
      <dgm:spPr/>
    </dgm:pt>
    <dgm:pt modelId="{C3E2941A-F69E-43E7-87A7-12E240E81611}" type="pres">
      <dgm:prSet presAssocID="{F61004E5-B3F5-4632-BEA0-276B51048EA0}" presName="accentRepeatNode" presStyleLbl="solidFgAcc1" presStyleIdx="3" presStyleCnt="7"/>
      <dgm:spPr/>
    </dgm:pt>
    <dgm:pt modelId="{9F5675E4-0406-46CF-807B-90E036DA20A5}" type="pres">
      <dgm:prSet presAssocID="{D65BC82E-CBFB-484E-A5BB-01CAC12D4312}" presName="text_5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697599CC-0E9B-4AA7-A7DE-534CB8289A7B}" type="pres">
      <dgm:prSet presAssocID="{D65BC82E-CBFB-484E-A5BB-01CAC12D4312}" presName="accent_5" presStyleCnt="0"/>
      <dgm:spPr/>
    </dgm:pt>
    <dgm:pt modelId="{0793E5ED-7150-45B4-BB65-907BFF20E715}" type="pres">
      <dgm:prSet presAssocID="{D65BC82E-CBFB-484E-A5BB-01CAC12D4312}" presName="accentRepeatNode" presStyleLbl="solidFgAcc1" presStyleIdx="4" presStyleCnt="7"/>
      <dgm:spPr/>
    </dgm:pt>
    <dgm:pt modelId="{114FD423-DE6D-48C1-96C5-F83A591FD447}" type="pres">
      <dgm:prSet presAssocID="{2C8ECC71-9AFF-477D-B85E-959A837E3488}" presName="text_6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73DFDDE1-1F6C-4CC9-8604-91E581632B63}" type="pres">
      <dgm:prSet presAssocID="{2C8ECC71-9AFF-477D-B85E-959A837E3488}" presName="accent_6" presStyleCnt="0"/>
      <dgm:spPr/>
    </dgm:pt>
    <dgm:pt modelId="{B1279924-0796-4008-B638-C19136AB875E}" type="pres">
      <dgm:prSet presAssocID="{2C8ECC71-9AFF-477D-B85E-959A837E3488}" presName="accentRepeatNode" presStyleLbl="solidFgAcc1" presStyleIdx="5" presStyleCnt="7"/>
      <dgm:spPr/>
    </dgm:pt>
    <dgm:pt modelId="{B6CC1D37-1393-4602-BEDB-02D0C0BF7F25}" type="pres">
      <dgm:prSet presAssocID="{19834CC3-74AB-4F48-8A8E-5D9DECDB2851}" presName="text_7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0F0C009-0C33-4BA5-A501-0A8879ECC994}" type="pres">
      <dgm:prSet presAssocID="{19834CC3-74AB-4F48-8A8E-5D9DECDB2851}" presName="accent_7" presStyleCnt="0"/>
      <dgm:spPr/>
    </dgm:pt>
    <dgm:pt modelId="{8839AB3D-959E-460C-8446-3C2FB8C13223}" type="pres">
      <dgm:prSet presAssocID="{19834CC3-74AB-4F48-8A8E-5D9DECDB2851}" presName="accentRepeatNode" presStyleLbl="solidFgAcc1" presStyleIdx="6" presStyleCnt="7"/>
      <dgm:spPr/>
    </dgm:pt>
  </dgm:ptLst>
  <dgm:cxnLst>
    <dgm:cxn modelId="{A732C573-642C-451A-8B31-30BBB4B481C0}" type="presOf" srcId="{19834CC3-74AB-4F48-8A8E-5D9DECDB2851}" destId="{B6CC1D37-1393-4602-BEDB-02D0C0BF7F25}" srcOrd="0" destOrd="0" presId="urn:microsoft.com/office/officeart/2008/layout/VerticalCurvedList"/>
    <dgm:cxn modelId="{8532ED35-5987-41A6-8980-1AB589FEF7B9}" type="presOf" srcId="{90E9C812-7AFD-4E61-A17A-754F5D5794E1}" destId="{6D604D76-23C1-4C53-A6EA-CCDAAF30618B}" srcOrd="0" destOrd="0" presId="urn:microsoft.com/office/officeart/2008/layout/VerticalCurvedList"/>
    <dgm:cxn modelId="{09DCED92-B739-450E-A753-526D019A8174}" srcId="{7CF722E7-CB32-4DEB-96ED-B80EF0444B10}" destId="{6AB69171-ECCE-445A-B6E6-441099550EC6}" srcOrd="0" destOrd="0" parTransId="{56961B4C-5A0B-4FEB-913A-1EF795988AC6}" sibTransId="{90E9C812-7AFD-4E61-A17A-754F5D5794E1}"/>
    <dgm:cxn modelId="{DC71457C-F3C2-41E9-A517-4FA57EAAE132}" srcId="{7CF722E7-CB32-4DEB-96ED-B80EF0444B10}" destId="{19834CC3-74AB-4F48-8A8E-5D9DECDB2851}" srcOrd="6" destOrd="0" parTransId="{CDD46BD7-3E0F-4957-9D32-812B157B48B9}" sibTransId="{15A301CE-C630-4466-B114-D96204809E59}"/>
    <dgm:cxn modelId="{8D017CDF-8BA6-49FE-9040-39478744E6A3}" type="presOf" srcId="{D4D9F5BF-6DF5-4582-9967-170FD7D23ABC}" destId="{2ECE8E3E-4DB8-474D-9DC8-8EFD18D8947F}" srcOrd="0" destOrd="0" presId="urn:microsoft.com/office/officeart/2008/layout/VerticalCurvedList"/>
    <dgm:cxn modelId="{60DBC702-CF36-4944-AE94-75CF2DD1A8F6}" srcId="{7CF722E7-CB32-4DEB-96ED-B80EF0444B10}" destId="{2C8ECC71-9AFF-477D-B85E-959A837E3488}" srcOrd="5" destOrd="0" parTransId="{3828782D-64AD-427E-8C6F-A4D9C3545D7C}" sibTransId="{E34B9FF5-3E90-4019-AB6A-BC8851CA8FBC}"/>
    <dgm:cxn modelId="{1DE8B2ED-1B62-4F63-B84D-B929F7621776}" type="presOf" srcId="{2C8ECC71-9AFF-477D-B85E-959A837E3488}" destId="{114FD423-DE6D-48C1-96C5-F83A591FD447}" srcOrd="0" destOrd="0" presId="urn:microsoft.com/office/officeart/2008/layout/VerticalCurvedList"/>
    <dgm:cxn modelId="{DDB251A4-425F-4FBB-8934-713453BAA8E6}" type="presOf" srcId="{D65BC82E-CBFB-484E-A5BB-01CAC12D4312}" destId="{9F5675E4-0406-46CF-807B-90E036DA20A5}" srcOrd="0" destOrd="0" presId="urn:microsoft.com/office/officeart/2008/layout/VerticalCurvedList"/>
    <dgm:cxn modelId="{8DA751D6-A434-45BF-9A34-E02583CB59A8}" srcId="{7CF722E7-CB32-4DEB-96ED-B80EF0444B10}" destId="{6DDFEF55-931B-4588-8F3D-F83335EBE640}" srcOrd="1" destOrd="0" parTransId="{13C761E0-BA3B-40AE-BF75-A887A078061C}" sibTransId="{60FF74BF-19EC-4A4F-9CB1-9BEF6CA694EC}"/>
    <dgm:cxn modelId="{FA0E4804-0369-4FCF-A9E2-622B3E301A82}" srcId="{7CF722E7-CB32-4DEB-96ED-B80EF0444B10}" destId="{D65BC82E-CBFB-484E-A5BB-01CAC12D4312}" srcOrd="4" destOrd="0" parTransId="{ECB3E825-CBA0-4657-9442-CD5ADF360B55}" sibTransId="{64F7819F-1838-4473-B27E-7DE1C19161F8}"/>
    <dgm:cxn modelId="{2C72DEC5-BC9A-4434-B764-585879105A50}" type="presOf" srcId="{7CF722E7-CB32-4DEB-96ED-B80EF0444B10}" destId="{A8AF7F59-A5D5-4F1F-B0B5-85400ED957FC}" srcOrd="0" destOrd="0" presId="urn:microsoft.com/office/officeart/2008/layout/VerticalCurvedList"/>
    <dgm:cxn modelId="{0790DCFB-D4ED-4D06-BE36-5E0B767C5542}" srcId="{7CF722E7-CB32-4DEB-96ED-B80EF0444B10}" destId="{F61004E5-B3F5-4632-BEA0-276B51048EA0}" srcOrd="3" destOrd="0" parTransId="{A02109AD-6700-4545-A654-C7FF63C87424}" sibTransId="{50232DB9-D91F-48F8-B80A-83AB925E2537}"/>
    <dgm:cxn modelId="{2ECA670E-FC5A-4527-8351-D96CA4DB7A36}" type="presOf" srcId="{6AB69171-ECCE-445A-B6E6-441099550EC6}" destId="{70807F9E-5FD0-4E8F-88B4-68171BA3C503}" srcOrd="0" destOrd="0" presId="urn:microsoft.com/office/officeart/2008/layout/VerticalCurvedList"/>
    <dgm:cxn modelId="{1F4CE282-3EF3-4DF0-999E-6D5744A4D8AD}" type="presOf" srcId="{F61004E5-B3F5-4632-BEA0-276B51048EA0}" destId="{BEFB4E6D-5C23-4C03-9E5E-CF40E9EFE4F2}" srcOrd="0" destOrd="0" presId="urn:microsoft.com/office/officeart/2008/layout/VerticalCurvedList"/>
    <dgm:cxn modelId="{5E122465-97D3-45B0-925E-1A529C17B8CA}" type="presOf" srcId="{6DDFEF55-931B-4588-8F3D-F83335EBE640}" destId="{07563ADC-A743-4E8F-82DA-B0B945EA9AB1}" srcOrd="0" destOrd="0" presId="urn:microsoft.com/office/officeart/2008/layout/VerticalCurvedList"/>
    <dgm:cxn modelId="{2CA802F1-0298-491C-9D4D-4FB2BECFFC1E}" srcId="{7CF722E7-CB32-4DEB-96ED-B80EF0444B10}" destId="{D4D9F5BF-6DF5-4582-9967-170FD7D23ABC}" srcOrd="2" destOrd="0" parTransId="{6D976D65-004C-4164-B75D-91263B668BA4}" sibTransId="{228D55B6-DB6C-4643-AB8E-A4DB87BCFA21}"/>
    <dgm:cxn modelId="{A22D5502-0B60-4AD1-B8C2-92FA21924F42}" type="presParOf" srcId="{A8AF7F59-A5D5-4F1F-B0B5-85400ED957FC}" destId="{6CB8F1D1-0C94-46C3-B30F-964AEC0429E9}" srcOrd="0" destOrd="0" presId="urn:microsoft.com/office/officeart/2008/layout/VerticalCurvedList"/>
    <dgm:cxn modelId="{8ACA5345-E486-4A76-9D7C-1AF1D8712F72}" type="presParOf" srcId="{6CB8F1D1-0C94-46C3-B30F-964AEC0429E9}" destId="{A4725865-E878-46ED-887B-950EF27E864C}" srcOrd="0" destOrd="0" presId="urn:microsoft.com/office/officeart/2008/layout/VerticalCurvedList"/>
    <dgm:cxn modelId="{191D2D80-0345-4174-A817-4E50CF9DBE6F}" type="presParOf" srcId="{A4725865-E878-46ED-887B-950EF27E864C}" destId="{3C311553-D0D1-43B0-A0C4-6E7B59B09318}" srcOrd="0" destOrd="0" presId="urn:microsoft.com/office/officeart/2008/layout/VerticalCurvedList"/>
    <dgm:cxn modelId="{32BF4AFA-70C3-4FC5-860A-66419B11BC89}" type="presParOf" srcId="{A4725865-E878-46ED-887B-950EF27E864C}" destId="{6D604D76-23C1-4C53-A6EA-CCDAAF30618B}" srcOrd="1" destOrd="0" presId="urn:microsoft.com/office/officeart/2008/layout/VerticalCurvedList"/>
    <dgm:cxn modelId="{CF862AF8-513E-4E7F-A89B-C2521E5E4FF0}" type="presParOf" srcId="{A4725865-E878-46ED-887B-950EF27E864C}" destId="{76182EE3-0BFC-46E1-9840-AD2DB1137214}" srcOrd="2" destOrd="0" presId="urn:microsoft.com/office/officeart/2008/layout/VerticalCurvedList"/>
    <dgm:cxn modelId="{F4D81FE3-EE30-4B1B-819A-0774E89B8CEC}" type="presParOf" srcId="{A4725865-E878-46ED-887B-950EF27E864C}" destId="{DFBC2947-0FA9-4FDA-9B7E-30B595117C0B}" srcOrd="3" destOrd="0" presId="urn:microsoft.com/office/officeart/2008/layout/VerticalCurvedList"/>
    <dgm:cxn modelId="{852CDE35-CFB6-4D1E-A6CB-75992E76A8EA}" type="presParOf" srcId="{6CB8F1D1-0C94-46C3-B30F-964AEC0429E9}" destId="{70807F9E-5FD0-4E8F-88B4-68171BA3C503}" srcOrd="1" destOrd="0" presId="urn:microsoft.com/office/officeart/2008/layout/VerticalCurvedList"/>
    <dgm:cxn modelId="{0D72694C-A12A-43AC-A412-6564F68065BF}" type="presParOf" srcId="{6CB8F1D1-0C94-46C3-B30F-964AEC0429E9}" destId="{F0BA7868-65FD-4A2B-9F12-F06C3A5EB540}" srcOrd="2" destOrd="0" presId="urn:microsoft.com/office/officeart/2008/layout/VerticalCurvedList"/>
    <dgm:cxn modelId="{C3E73B13-FD0B-45A6-8B44-88E093542A38}" type="presParOf" srcId="{F0BA7868-65FD-4A2B-9F12-F06C3A5EB540}" destId="{A3E298DA-CC4D-4DFF-98AE-7674BFF8BA03}" srcOrd="0" destOrd="0" presId="urn:microsoft.com/office/officeart/2008/layout/VerticalCurvedList"/>
    <dgm:cxn modelId="{82F29030-29C0-4472-A80A-9C664D683D79}" type="presParOf" srcId="{6CB8F1D1-0C94-46C3-B30F-964AEC0429E9}" destId="{07563ADC-A743-4E8F-82DA-B0B945EA9AB1}" srcOrd="3" destOrd="0" presId="urn:microsoft.com/office/officeart/2008/layout/VerticalCurvedList"/>
    <dgm:cxn modelId="{9B55056D-2BE9-4043-A256-063532B90EBC}" type="presParOf" srcId="{6CB8F1D1-0C94-46C3-B30F-964AEC0429E9}" destId="{65F2E5F3-6E38-489C-A77B-DD4D5EF464D7}" srcOrd="4" destOrd="0" presId="urn:microsoft.com/office/officeart/2008/layout/VerticalCurvedList"/>
    <dgm:cxn modelId="{B8347E6B-D4C1-4E0D-AC18-301E2C4F6B22}" type="presParOf" srcId="{65F2E5F3-6E38-489C-A77B-DD4D5EF464D7}" destId="{122A9957-EE04-4F42-872C-6D3ED5DA4172}" srcOrd="0" destOrd="0" presId="urn:microsoft.com/office/officeart/2008/layout/VerticalCurvedList"/>
    <dgm:cxn modelId="{DCBBDB11-A242-4446-9944-21AC7A71E761}" type="presParOf" srcId="{6CB8F1D1-0C94-46C3-B30F-964AEC0429E9}" destId="{2ECE8E3E-4DB8-474D-9DC8-8EFD18D8947F}" srcOrd="5" destOrd="0" presId="urn:microsoft.com/office/officeart/2008/layout/VerticalCurvedList"/>
    <dgm:cxn modelId="{92AD7F52-33BA-44D3-A8CA-753DD7E78052}" type="presParOf" srcId="{6CB8F1D1-0C94-46C3-B30F-964AEC0429E9}" destId="{65C51538-CC35-444D-805D-E66EA7A274F1}" srcOrd="6" destOrd="0" presId="urn:microsoft.com/office/officeart/2008/layout/VerticalCurvedList"/>
    <dgm:cxn modelId="{66895E6F-528E-472E-9B3F-136E768CA7BE}" type="presParOf" srcId="{65C51538-CC35-444D-805D-E66EA7A274F1}" destId="{8AC35509-1240-474F-83AC-E3769E9CA32C}" srcOrd="0" destOrd="0" presId="urn:microsoft.com/office/officeart/2008/layout/VerticalCurvedList"/>
    <dgm:cxn modelId="{05E11E82-DAA2-4302-9D1B-43C9D67823BE}" type="presParOf" srcId="{6CB8F1D1-0C94-46C3-B30F-964AEC0429E9}" destId="{BEFB4E6D-5C23-4C03-9E5E-CF40E9EFE4F2}" srcOrd="7" destOrd="0" presId="urn:microsoft.com/office/officeart/2008/layout/VerticalCurvedList"/>
    <dgm:cxn modelId="{C6238D04-D323-4065-9771-FCC11D00B439}" type="presParOf" srcId="{6CB8F1D1-0C94-46C3-B30F-964AEC0429E9}" destId="{940678AC-8CAE-4ADE-9A31-3C64BF248DC9}" srcOrd="8" destOrd="0" presId="urn:microsoft.com/office/officeart/2008/layout/VerticalCurvedList"/>
    <dgm:cxn modelId="{77C8FA62-D0A4-424F-9426-94BD98D7B639}" type="presParOf" srcId="{940678AC-8CAE-4ADE-9A31-3C64BF248DC9}" destId="{C3E2941A-F69E-43E7-87A7-12E240E81611}" srcOrd="0" destOrd="0" presId="urn:microsoft.com/office/officeart/2008/layout/VerticalCurvedList"/>
    <dgm:cxn modelId="{697CCC1E-F89B-414A-90F5-09240F0445F8}" type="presParOf" srcId="{6CB8F1D1-0C94-46C3-B30F-964AEC0429E9}" destId="{9F5675E4-0406-46CF-807B-90E036DA20A5}" srcOrd="9" destOrd="0" presId="urn:microsoft.com/office/officeart/2008/layout/VerticalCurvedList"/>
    <dgm:cxn modelId="{6EB2E319-F08D-42BA-8732-76AF477ABEAD}" type="presParOf" srcId="{6CB8F1D1-0C94-46C3-B30F-964AEC0429E9}" destId="{697599CC-0E9B-4AA7-A7DE-534CB8289A7B}" srcOrd="10" destOrd="0" presId="urn:microsoft.com/office/officeart/2008/layout/VerticalCurvedList"/>
    <dgm:cxn modelId="{63F62E50-3D01-402D-944E-6FA1BE2A930C}" type="presParOf" srcId="{697599CC-0E9B-4AA7-A7DE-534CB8289A7B}" destId="{0793E5ED-7150-45B4-BB65-907BFF20E715}" srcOrd="0" destOrd="0" presId="urn:microsoft.com/office/officeart/2008/layout/VerticalCurvedList"/>
    <dgm:cxn modelId="{B2AF7813-76D7-4F42-B70B-AAAE4903942D}" type="presParOf" srcId="{6CB8F1D1-0C94-46C3-B30F-964AEC0429E9}" destId="{114FD423-DE6D-48C1-96C5-F83A591FD447}" srcOrd="11" destOrd="0" presId="urn:microsoft.com/office/officeart/2008/layout/VerticalCurvedList"/>
    <dgm:cxn modelId="{052F3A3B-5F4E-40D0-BF79-E7970DBA5A0A}" type="presParOf" srcId="{6CB8F1D1-0C94-46C3-B30F-964AEC0429E9}" destId="{73DFDDE1-1F6C-4CC9-8604-91E581632B63}" srcOrd="12" destOrd="0" presId="urn:microsoft.com/office/officeart/2008/layout/VerticalCurvedList"/>
    <dgm:cxn modelId="{8400C590-19AC-445A-8DD6-24F05EF5D73A}" type="presParOf" srcId="{73DFDDE1-1F6C-4CC9-8604-91E581632B63}" destId="{B1279924-0796-4008-B638-C19136AB875E}" srcOrd="0" destOrd="0" presId="urn:microsoft.com/office/officeart/2008/layout/VerticalCurvedList"/>
    <dgm:cxn modelId="{D0D0E6E4-5A00-4C5E-888E-A7885F52E78B}" type="presParOf" srcId="{6CB8F1D1-0C94-46C3-B30F-964AEC0429E9}" destId="{B6CC1D37-1393-4602-BEDB-02D0C0BF7F25}" srcOrd="13" destOrd="0" presId="urn:microsoft.com/office/officeart/2008/layout/VerticalCurvedList"/>
    <dgm:cxn modelId="{4CD722E0-ECBC-46CA-9561-BB403F426465}" type="presParOf" srcId="{6CB8F1D1-0C94-46C3-B30F-964AEC0429E9}" destId="{B0F0C009-0C33-4BA5-A501-0A8879ECC994}" srcOrd="14" destOrd="0" presId="urn:microsoft.com/office/officeart/2008/layout/VerticalCurvedList"/>
    <dgm:cxn modelId="{DC61C1DB-7C18-403A-B25D-99C18DB4463E}" type="presParOf" srcId="{B0F0C009-0C33-4BA5-A501-0A8879ECC994}" destId="{8839AB3D-959E-460C-8446-3C2FB8C13223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EFA7CC9-9E63-44FA-95FC-C6D17320B522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075E129E-0E61-4CCC-9866-BF9D6C61569C}">
      <dgm:prSet phldrT="[文字]" custT="1"/>
      <dgm:spPr/>
      <dgm:t>
        <a:bodyPr/>
        <a:lstStyle/>
        <a:p>
          <a:r>
            <a:rPr lang="zh-TW" altLang="en-US" sz="2800" dirty="0" smtClean="0">
              <a:latin typeface="標楷體" panose="03000509000000000000" pitchFamily="65" charset="-120"/>
              <a:ea typeface="標楷體" panose="03000509000000000000" pitchFamily="65" charset="-120"/>
            </a:rPr>
            <a:t>會計室基本資訊</a:t>
          </a:r>
          <a:endParaRPr lang="zh-TW" altLang="en-US" sz="280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B8BCBD14-C948-428B-B90E-12934793CE93}" type="parTrans" cxnId="{D75162A9-DC3F-4FB7-9D6F-27A3022F754E}">
      <dgm:prSet/>
      <dgm:spPr/>
      <dgm:t>
        <a:bodyPr/>
        <a:lstStyle/>
        <a:p>
          <a:endParaRPr lang="zh-TW" altLang="en-US"/>
        </a:p>
      </dgm:t>
    </dgm:pt>
    <dgm:pt modelId="{139ABAAC-E26E-42E1-ABEB-1C69CDD44133}" type="sibTrans" cxnId="{D75162A9-DC3F-4FB7-9D6F-27A3022F754E}">
      <dgm:prSet/>
      <dgm:spPr/>
      <dgm:t>
        <a:bodyPr/>
        <a:lstStyle/>
        <a:p>
          <a:endParaRPr lang="zh-TW" altLang="en-US"/>
        </a:p>
      </dgm:t>
    </dgm:pt>
    <dgm:pt modelId="{4254155C-85A9-40E7-A067-78E6B2F6A21E}" type="pres">
      <dgm:prSet presAssocID="{DEFA7CC9-9E63-44FA-95FC-C6D17320B522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zh-TW" altLang="en-US"/>
        </a:p>
      </dgm:t>
    </dgm:pt>
    <dgm:pt modelId="{DF46903E-E7F4-4A07-B973-45349C054600}" type="pres">
      <dgm:prSet presAssocID="{DEFA7CC9-9E63-44FA-95FC-C6D17320B522}" presName="Name1" presStyleCnt="0"/>
      <dgm:spPr/>
    </dgm:pt>
    <dgm:pt modelId="{3353448B-6074-4696-A069-096969B44C2D}" type="pres">
      <dgm:prSet presAssocID="{DEFA7CC9-9E63-44FA-95FC-C6D17320B522}" presName="cycle" presStyleCnt="0"/>
      <dgm:spPr/>
    </dgm:pt>
    <dgm:pt modelId="{FC01DEA8-3081-4706-835F-BEE4BE745BD1}" type="pres">
      <dgm:prSet presAssocID="{DEFA7CC9-9E63-44FA-95FC-C6D17320B522}" presName="srcNode" presStyleLbl="node1" presStyleIdx="0" presStyleCnt="1"/>
      <dgm:spPr/>
    </dgm:pt>
    <dgm:pt modelId="{07E1A1AB-8C6C-4B81-AACF-1A055CB83DA1}" type="pres">
      <dgm:prSet presAssocID="{DEFA7CC9-9E63-44FA-95FC-C6D17320B522}" presName="conn" presStyleLbl="parChTrans1D2" presStyleIdx="0" presStyleCnt="1"/>
      <dgm:spPr/>
      <dgm:t>
        <a:bodyPr/>
        <a:lstStyle/>
        <a:p>
          <a:endParaRPr lang="zh-TW" altLang="en-US"/>
        </a:p>
      </dgm:t>
    </dgm:pt>
    <dgm:pt modelId="{5C40C722-6DA6-40A8-92DF-9C74E9E8E5D8}" type="pres">
      <dgm:prSet presAssocID="{DEFA7CC9-9E63-44FA-95FC-C6D17320B522}" presName="extraNode" presStyleLbl="node1" presStyleIdx="0" presStyleCnt="1"/>
      <dgm:spPr/>
    </dgm:pt>
    <dgm:pt modelId="{B35B60D9-580D-4684-8536-05A720AE411A}" type="pres">
      <dgm:prSet presAssocID="{DEFA7CC9-9E63-44FA-95FC-C6D17320B522}" presName="dstNode" presStyleLbl="node1" presStyleIdx="0" presStyleCnt="1"/>
      <dgm:spPr/>
    </dgm:pt>
    <dgm:pt modelId="{ADC5F644-9360-4DE7-A8E2-2119782DE801}" type="pres">
      <dgm:prSet presAssocID="{075E129E-0E61-4CCC-9866-BF9D6C61569C}" presName="text_1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360E639A-EBDC-4C60-8A0B-53861AD73724}" type="pres">
      <dgm:prSet presAssocID="{075E129E-0E61-4CCC-9866-BF9D6C61569C}" presName="accent_1" presStyleCnt="0"/>
      <dgm:spPr/>
    </dgm:pt>
    <dgm:pt modelId="{F55533BB-6D4B-4D4A-B46C-64ADED814112}" type="pres">
      <dgm:prSet presAssocID="{075E129E-0E61-4CCC-9866-BF9D6C61569C}" presName="accentRepeatNode" presStyleLbl="solidFgAcc1" presStyleIdx="0" presStyleCnt="1"/>
      <dgm:spPr/>
    </dgm:pt>
  </dgm:ptLst>
  <dgm:cxnLst>
    <dgm:cxn modelId="{D75162A9-DC3F-4FB7-9D6F-27A3022F754E}" srcId="{DEFA7CC9-9E63-44FA-95FC-C6D17320B522}" destId="{075E129E-0E61-4CCC-9866-BF9D6C61569C}" srcOrd="0" destOrd="0" parTransId="{B8BCBD14-C948-428B-B90E-12934793CE93}" sibTransId="{139ABAAC-E26E-42E1-ABEB-1C69CDD44133}"/>
    <dgm:cxn modelId="{81F3CC52-0D43-40B8-9F13-6BDA80371DD6}" type="presOf" srcId="{075E129E-0E61-4CCC-9866-BF9D6C61569C}" destId="{ADC5F644-9360-4DE7-A8E2-2119782DE801}" srcOrd="0" destOrd="0" presId="urn:microsoft.com/office/officeart/2008/layout/VerticalCurvedList"/>
    <dgm:cxn modelId="{E09CCE14-A94C-44B1-9949-C4BE4B467E9C}" type="presOf" srcId="{139ABAAC-E26E-42E1-ABEB-1C69CDD44133}" destId="{07E1A1AB-8C6C-4B81-AACF-1A055CB83DA1}" srcOrd="0" destOrd="0" presId="urn:microsoft.com/office/officeart/2008/layout/VerticalCurvedList"/>
    <dgm:cxn modelId="{9A012507-DDD8-4E66-803E-13B816775459}" type="presOf" srcId="{DEFA7CC9-9E63-44FA-95FC-C6D17320B522}" destId="{4254155C-85A9-40E7-A067-78E6B2F6A21E}" srcOrd="0" destOrd="0" presId="urn:microsoft.com/office/officeart/2008/layout/VerticalCurvedList"/>
    <dgm:cxn modelId="{D75EAD90-0475-4EEA-9AE0-9588F9F14CB7}" type="presParOf" srcId="{4254155C-85A9-40E7-A067-78E6B2F6A21E}" destId="{DF46903E-E7F4-4A07-B973-45349C054600}" srcOrd="0" destOrd="0" presId="urn:microsoft.com/office/officeart/2008/layout/VerticalCurvedList"/>
    <dgm:cxn modelId="{74A9B780-C6E2-40FE-B11C-E106A5297BFF}" type="presParOf" srcId="{DF46903E-E7F4-4A07-B973-45349C054600}" destId="{3353448B-6074-4696-A069-096969B44C2D}" srcOrd="0" destOrd="0" presId="urn:microsoft.com/office/officeart/2008/layout/VerticalCurvedList"/>
    <dgm:cxn modelId="{43E0C0A6-1F37-434E-A71C-9FCA45EA3CA9}" type="presParOf" srcId="{3353448B-6074-4696-A069-096969B44C2D}" destId="{FC01DEA8-3081-4706-835F-BEE4BE745BD1}" srcOrd="0" destOrd="0" presId="urn:microsoft.com/office/officeart/2008/layout/VerticalCurvedList"/>
    <dgm:cxn modelId="{B3F30E90-527F-427D-9527-8A4189FBBCEC}" type="presParOf" srcId="{3353448B-6074-4696-A069-096969B44C2D}" destId="{07E1A1AB-8C6C-4B81-AACF-1A055CB83DA1}" srcOrd="1" destOrd="0" presId="urn:microsoft.com/office/officeart/2008/layout/VerticalCurvedList"/>
    <dgm:cxn modelId="{20D6B6CC-248F-43C2-8280-5EBA43C6D5EC}" type="presParOf" srcId="{3353448B-6074-4696-A069-096969B44C2D}" destId="{5C40C722-6DA6-40A8-92DF-9C74E9E8E5D8}" srcOrd="2" destOrd="0" presId="urn:microsoft.com/office/officeart/2008/layout/VerticalCurvedList"/>
    <dgm:cxn modelId="{EEA36E4C-3167-420E-9939-0C6D19378634}" type="presParOf" srcId="{3353448B-6074-4696-A069-096969B44C2D}" destId="{B35B60D9-580D-4684-8536-05A720AE411A}" srcOrd="3" destOrd="0" presId="urn:microsoft.com/office/officeart/2008/layout/VerticalCurvedList"/>
    <dgm:cxn modelId="{E5C0E33D-705B-4251-80D2-FE4E07234524}" type="presParOf" srcId="{DF46903E-E7F4-4A07-B973-45349C054600}" destId="{ADC5F644-9360-4DE7-A8E2-2119782DE801}" srcOrd="1" destOrd="0" presId="urn:microsoft.com/office/officeart/2008/layout/VerticalCurvedList"/>
    <dgm:cxn modelId="{BE11F57D-597C-401A-A155-8495A3AB4398}" type="presParOf" srcId="{DF46903E-E7F4-4A07-B973-45349C054600}" destId="{360E639A-EBDC-4C60-8A0B-53861AD73724}" srcOrd="2" destOrd="0" presId="urn:microsoft.com/office/officeart/2008/layout/VerticalCurvedList"/>
    <dgm:cxn modelId="{3FF4DC30-F115-472F-8390-2A61164DAF06}" type="presParOf" srcId="{360E639A-EBDC-4C60-8A0B-53861AD73724}" destId="{F55533BB-6D4B-4D4A-B46C-64ADED814112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DCBFDEC-5C8A-4627-B7B2-F6C7E507FD66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3F2BB29E-8276-4B0B-A778-F12080E2536D}" type="pres">
      <dgm:prSet presAssocID="{5DCBFDEC-5C8A-4627-B7B2-F6C7E507FD6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46322EA5-5777-4F44-9C96-51F1FA86DC68}" type="presOf" srcId="{5DCBFDEC-5C8A-4627-B7B2-F6C7E507FD66}" destId="{3F2BB29E-8276-4B0B-A778-F12080E2536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EFA7CC9-9E63-44FA-95FC-C6D17320B522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075E129E-0E61-4CCC-9866-BF9D6C61569C}">
      <dgm:prSet phldrT="[文字]" custT="1"/>
      <dgm:spPr/>
      <dgm:t>
        <a:bodyPr/>
        <a:lstStyle/>
        <a:p>
          <a:r>
            <a:rPr lang="zh-TW" altLang="en-US" sz="2800" dirty="0" smtClean="0">
              <a:latin typeface="標楷體" panose="03000509000000000000" pitchFamily="65" charset="-120"/>
              <a:ea typeface="標楷體" panose="03000509000000000000" pitchFamily="65" charset="-120"/>
            </a:rPr>
            <a:t>會計室成員業務職掌</a:t>
          </a:r>
          <a:endParaRPr lang="zh-TW" altLang="en-US" sz="280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B8BCBD14-C948-428B-B90E-12934793CE93}" type="parTrans" cxnId="{D75162A9-DC3F-4FB7-9D6F-27A3022F754E}">
      <dgm:prSet/>
      <dgm:spPr/>
      <dgm:t>
        <a:bodyPr/>
        <a:lstStyle/>
        <a:p>
          <a:endParaRPr lang="zh-TW" altLang="en-US"/>
        </a:p>
      </dgm:t>
    </dgm:pt>
    <dgm:pt modelId="{139ABAAC-E26E-42E1-ABEB-1C69CDD44133}" type="sibTrans" cxnId="{D75162A9-DC3F-4FB7-9D6F-27A3022F754E}">
      <dgm:prSet/>
      <dgm:spPr/>
      <dgm:t>
        <a:bodyPr/>
        <a:lstStyle/>
        <a:p>
          <a:endParaRPr lang="zh-TW" altLang="en-US"/>
        </a:p>
      </dgm:t>
    </dgm:pt>
    <dgm:pt modelId="{4254155C-85A9-40E7-A067-78E6B2F6A21E}" type="pres">
      <dgm:prSet presAssocID="{DEFA7CC9-9E63-44FA-95FC-C6D17320B522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zh-TW" altLang="en-US"/>
        </a:p>
      </dgm:t>
    </dgm:pt>
    <dgm:pt modelId="{DF46903E-E7F4-4A07-B973-45349C054600}" type="pres">
      <dgm:prSet presAssocID="{DEFA7CC9-9E63-44FA-95FC-C6D17320B522}" presName="Name1" presStyleCnt="0"/>
      <dgm:spPr/>
    </dgm:pt>
    <dgm:pt modelId="{3353448B-6074-4696-A069-096969B44C2D}" type="pres">
      <dgm:prSet presAssocID="{DEFA7CC9-9E63-44FA-95FC-C6D17320B522}" presName="cycle" presStyleCnt="0"/>
      <dgm:spPr/>
    </dgm:pt>
    <dgm:pt modelId="{FC01DEA8-3081-4706-835F-BEE4BE745BD1}" type="pres">
      <dgm:prSet presAssocID="{DEFA7CC9-9E63-44FA-95FC-C6D17320B522}" presName="srcNode" presStyleLbl="node1" presStyleIdx="0" presStyleCnt="1"/>
      <dgm:spPr/>
    </dgm:pt>
    <dgm:pt modelId="{07E1A1AB-8C6C-4B81-AACF-1A055CB83DA1}" type="pres">
      <dgm:prSet presAssocID="{DEFA7CC9-9E63-44FA-95FC-C6D17320B522}" presName="conn" presStyleLbl="parChTrans1D2" presStyleIdx="0" presStyleCnt="1"/>
      <dgm:spPr/>
      <dgm:t>
        <a:bodyPr/>
        <a:lstStyle/>
        <a:p>
          <a:endParaRPr lang="zh-TW" altLang="en-US"/>
        </a:p>
      </dgm:t>
    </dgm:pt>
    <dgm:pt modelId="{5C40C722-6DA6-40A8-92DF-9C74E9E8E5D8}" type="pres">
      <dgm:prSet presAssocID="{DEFA7CC9-9E63-44FA-95FC-C6D17320B522}" presName="extraNode" presStyleLbl="node1" presStyleIdx="0" presStyleCnt="1"/>
      <dgm:spPr/>
    </dgm:pt>
    <dgm:pt modelId="{B35B60D9-580D-4684-8536-05A720AE411A}" type="pres">
      <dgm:prSet presAssocID="{DEFA7CC9-9E63-44FA-95FC-C6D17320B522}" presName="dstNode" presStyleLbl="node1" presStyleIdx="0" presStyleCnt="1"/>
      <dgm:spPr/>
    </dgm:pt>
    <dgm:pt modelId="{ADC5F644-9360-4DE7-A8E2-2119782DE801}" type="pres">
      <dgm:prSet presAssocID="{075E129E-0E61-4CCC-9866-BF9D6C61569C}" presName="text_1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360E639A-EBDC-4C60-8A0B-53861AD73724}" type="pres">
      <dgm:prSet presAssocID="{075E129E-0E61-4CCC-9866-BF9D6C61569C}" presName="accent_1" presStyleCnt="0"/>
      <dgm:spPr/>
    </dgm:pt>
    <dgm:pt modelId="{F55533BB-6D4B-4D4A-B46C-64ADED814112}" type="pres">
      <dgm:prSet presAssocID="{075E129E-0E61-4CCC-9866-BF9D6C61569C}" presName="accentRepeatNode" presStyleLbl="solidFgAcc1" presStyleIdx="0" presStyleCnt="1"/>
      <dgm:spPr/>
    </dgm:pt>
  </dgm:ptLst>
  <dgm:cxnLst>
    <dgm:cxn modelId="{D75162A9-DC3F-4FB7-9D6F-27A3022F754E}" srcId="{DEFA7CC9-9E63-44FA-95FC-C6D17320B522}" destId="{075E129E-0E61-4CCC-9866-BF9D6C61569C}" srcOrd="0" destOrd="0" parTransId="{B8BCBD14-C948-428B-B90E-12934793CE93}" sibTransId="{139ABAAC-E26E-42E1-ABEB-1C69CDD44133}"/>
    <dgm:cxn modelId="{81F3CC52-0D43-40B8-9F13-6BDA80371DD6}" type="presOf" srcId="{075E129E-0E61-4CCC-9866-BF9D6C61569C}" destId="{ADC5F644-9360-4DE7-A8E2-2119782DE801}" srcOrd="0" destOrd="0" presId="urn:microsoft.com/office/officeart/2008/layout/VerticalCurvedList"/>
    <dgm:cxn modelId="{E09CCE14-A94C-44B1-9949-C4BE4B467E9C}" type="presOf" srcId="{139ABAAC-E26E-42E1-ABEB-1C69CDD44133}" destId="{07E1A1AB-8C6C-4B81-AACF-1A055CB83DA1}" srcOrd="0" destOrd="0" presId="urn:microsoft.com/office/officeart/2008/layout/VerticalCurvedList"/>
    <dgm:cxn modelId="{9A012507-DDD8-4E66-803E-13B816775459}" type="presOf" srcId="{DEFA7CC9-9E63-44FA-95FC-C6D17320B522}" destId="{4254155C-85A9-40E7-A067-78E6B2F6A21E}" srcOrd="0" destOrd="0" presId="urn:microsoft.com/office/officeart/2008/layout/VerticalCurvedList"/>
    <dgm:cxn modelId="{D75EAD90-0475-4EEA-9AE0-9588F9F14CB7}" type="presParOf" srcId="{4254155C-85A9-40E7-A067-78E6B2F6A21E}" destId="{DF46903E-E7F4-4A07-B973-45349C054600}" srcOrd="0" destOrd="0" presId="urn:microsoft.com/office/officeart/2008/layout/VerticalCurvedList"/>
    <dgm:cxn modelId="{74A9B780-C6E2-40FE-B11C-E106A5297BFF}" type="presParOf" srcId="{DF46903E-E7F4-4A07-B973-45349C054600}" destId="{3353448B-6074-4696-A069-096969B44C2D}" srcOrd="0" destOrd="0" presId="urn:microsoft.com/office/officeart/2008/layout/VerticalCurvedList"/>
    <dgm:cxn modelId="{43E0C0A6-1F37-434E-A71C-9FCA45EA3CA9}" type="presParOf" srcId="{3353448B-6074-4696-A069-096969B44C2D}" destId="{FC01DEA8-3081-4706-835F-BEE4BE745BD1}" srcOrd="0" destOrd="0" presId="urn:microsoft.com/office/officeart/2008/layout/VerticalCurvedList"/>
    <dgm:cxn modelId="{B3F30E90-527F-427D-9527-8A4189FBBCEC}" type="presParOf" srcId="{3353448B-6074-4696-A069-096969B44C2D}" destId="{07E1A1AB-8C6C-4B81-AACF-1A055CB83DA1}" srcOrd="1" destOrd="0" presId="urn:microsoft.com/office/officeart/2008/layout/VerticalCurvedList"/>
    <dgm:cxn modelId="{20D6B6CC-248F-43C2-8280-5EBA43C6D5EC}" type="presParOf" srcId="{3353448B-6074-4696-A069-096969B44C2D}" destId="{5C40C722-6DA6-40A8-92DF-9C74E9E8E5D8}" srcOrd="2" destOrd="0" presId="urn:microsoft.com/office/officeart/2008/layout/VerticalCurvedList"/>
    <dgm:cxn modelId="{EEA36E4C-3167-420E-9939-0C6D19378634}" type="presParOf" srcId="{3353448B-6074-4696-A069-096969B44C2D}" destId="{B35B60D9-580D-4684-8536-05A720AE411A}" srcOrd="3" destOrd="0" presId="urn:microsoft.com/office/officeart/2008/layout/VerticalCurvedList"/>
    <dgm:cxn modelId="{E5C0E33D-705B-4251-80D2-FE4E07234524}" type="presParOf" srcId="{DF46903E-E7F4-4A07-B973-45349C054600}" destId="{ADC5F644-9360-4DE7-A8E2-2119782DE801}" srcOrd="1" destOrd="0" presId="urn:microsoft.com/office/officeart/2008/layout/VerticalCurvedList"/>
    <dgm:cxn modelId="{BE11F57D-597C-401A-A155-8495A3AB4398}" type="presParOf" srcId="{DF46903E-E7F4-4A07-B973-45349C054600}" destId="{360E639A-EBDC-4C60-8A0B-53861AD73724}" srcOrd="2" destOrd="0" presId="urn:microsoft.com/office/officeart/2008/layout/VerticalCurvedList"/>
    <dgm:cxn modelId="{3FF4DC30-F115-472F-8390-2A61164DAF06}" type="presParOf" srcId="{360E639A-EBDC-4C60-8A0B-53861AD73724}" destId="{F55533BB-6D4B-4D4A-B46C-64ADED814112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CC34856-EB05-4349-8D10-91B62915D0FC}" type="doc">
      <dgm:prSet loTypeId="urn:microsoft.com/office/officeart/2005/8/layout/hList1" loCatId="list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zh-TW" altLang="en-US"/>
        </a:p>
      </dgm:t>
    </dgm:pt>
    <dgm:pt modelId="{2E4D635B-FE3D-4047-8380-7CE086471FEB}">
      <dgm:prSet phldrT="[文字]" custT="1"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zh-TW" altLang="en-US" sz="2800" dirty="0" smtClean="0">
              <a:latin typeface="標楷體" panose="03000509000000000000" pitchFamily="65" charset="-120"/>
              <a:ea typeface="標楷體" panose="03000509000000000000" pitchFamily="65" charset="-120"/>
            </a:rPr>
            <a:t>李珮甄</a:t>
          </a:r>
          <a:endParaRPr lang="zh-TW" altLang="en-US" sz="280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ADF00149-891E-43AC-BEA8-BBA11CB52922}" type="parTrans" cxnId="{F2E54A5A-2EDA-41DD-B6BD-9D2CF8C839FC}">
      <dgm:prSet/>
      <dgm:spPr/>
      <dgm:t>
        <a:bodyPr/>
        <a:lstStyle/>
        <a:p>
          <a:endParaRPr lang="zh-TW" altLang="en-US"/>
        </a:p>
      </dgm:t>
    </dgm:pt>
    <dgm:pt modelId="{9A1400C3-5AEC-4DFD-99DE-88A037C2075C}" type="sibTrans" cxnId="{F2E54A5A-2EDA-41DD-B6BD-9D2CF8C839FC}">
      <dgm:prSet/>
      <dgm:spPr/>
      <dgm:t>
        <a:bodyPr/>
        <a:lstStyle/>
        <a:p>
          <a:endParaRPr lang="zh-TW" altLang="en-US"/>
        </a:p>
      </dgm:t>
    </dgm:pt>
    <dgm:pt modelId="{5FCF7425-D788-45BA-A5A3-718C552E8337}">
      <dgm:prSet phldrT="[文字]"/>
      <dgm:spPr/>
      <dgm:t>
        <a:bodyPr/>
        <a:lstStyle/>
        <a:p>
          <a:r>
            <a:rPr lang="zh-TW" altLang="en-US" dirty="0" smtClean="0">
              <a:latin typeface="標楷體" panose="03000509000000000000" pitchFamily="65" charset="-120"/>
              <a:ea typeface="標楷體" panose="03000509000000000000" pitchFamily="65" charset="-120"/>
            </a:rPr>
            <a:t>學雜費收費標準報部及公告作業</a:t>
          </a:r>
          <a:endParaRPr lang="zh-TW" altLang="en-US" dirty="0"/>
        </a:p>
      </dgm:t>
    </dgm:pt>
    <dgm:pt modelId="{A59CBDD7-5BB5-4F9B-A007-5CED9B549968}" type="parTrans" cxnId="{195670B7-DDBC-417A-AF74-41CFC09A4C52}">
      <dgm:prSet/>
      <dgm:spPr/>
      <dgm:t>
        <a:bodyPr/>
        <a:lstStyle/>
        <a:p>
          <a:endParaRPr lang="zh-TW" altLang="en-US"/>
        </a:p>
      </dgm:t>
    </dgm:pt>
    <dgm:pt modelId="{B3A26505-F9E5-40E8-A644-BF62377304D3}" type="sibTrans" cxnId="{195670B7-DDBC-417A-AF74-41CFC09A4C52}">
      <dgm:prSet/>
      <dgm:spPr/>
      <dgm:t>
        <a:bodyPr/>
        <a:lstStyle/>
        <a:p>
          <a:endParaRPr lang="zh-TW" altLang="en-US"/>
        </a:p>
      </dgm:t>
    </dgm:pt>
    <dgm:pt modelId="{FC78188B-C5AF-425F-9C50-007168067EA8}">
      <dgm:prSet phldrT="[文字]" custT="1"/>
      <dgm:spPr/>
      <dgm:t>
        <a:bodyPr/>
        <a:lstStyle/>
        <a:p>
          <a:r>
            <a:rPr lang="zh-TW" altLang="en-US" sz="2800" dirty="0" smtClean="0">
              <a:latin typeface="標楷體" panose="03000509000000000000" pitchFamily="65" charset="-120"/>
              <a:ea typeface="標楷體" panose="03000509000000000000" pitchFamily="65" charset="-120"/>
            </a:rPr>
            <a:t>高敬家</a:t>
          </a:r>
          <a:endParaRPr lang="zh-TW" altLang="en-US" sz="280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8C81AC8C-7180-410F-A56B-8FF6BD91C04C}" type="parTrans" cxnId="{7A414332-954C-464A-8AFF-51DC3B9564CC}">
      <dgm:prSet/>
      <dgm:spPr/>
      <dgm:t>
        <a:bodyPr/>
        <a:lstStyle/>
        <a:p>
          <a:endParaRPr lang="zh-TW" altLang="en-US"/>
        </a:p>
      </dgm:t>
    </dgm:pt>
    <dgm:pt modelId="{25D0ADDB-C532-4189-89D2-BF66DFF96F39}" type="sibTrans" cxnId="{7A414332-954C-464A-8AFF-51DC3B9564CC}">
      <dgm:prSet/>
      <dgm:spPr/>
      <dgm:t>
        <a:bodyPr/>
        <a:lstStyle/>
        <a:p>
          <a:endParaRPr lang="zh-TW" altLang="en-US"/>
        </a:p>
      </dgm:t>
    </dgm:pt>
    <dgm:pt modelId="{96CEBDB6-387D-441F-876C-AEF139EAC55A}">
      <dgm:prSet phldrT="[文字]"/>
      <dgm:spPr/>
      <dgm:t>
        <a:bodyPr/>
        <a:lstStyle/>
        <a:p>
          <a:pPr>
            <a:lnSpc>
              <a:spcPct val="100000"/>
            </a:lnSpc>
          </a:pPr>
          <a:r>
            <a:rPr lang="zh-TW" altLang="en-US" u="none" dirty="0" smtClean="0">
              <a:latin typeface="標楷體" panose="03000509000000000000" pitchFamily="65" charset="-120"/>
              <a:ea typeface="標楷體" panose="03000509000000000000" pitchFamily="65" charset="-120"/>
            </a:rPr>
            <a:t>預概算編審、報部及公告作業</a:t>
          </a:r>
          <a:endParaRPr lang="zh-TW" altLang="en-US" u="none" dirty="0"/>
        </a:p>
      </dgm:t>
    </dgm:pt>
    <dgm:pt modelId="{2DCA791B-E0D6-4BB1-B075-5ADA0A33F91F}" type="parTrans" cxnId="{74F72ACC-0EE6-4616-B76E-B0C6E73072AC}">
      <dgm:prSet/>
      <dgm:spPr/>
      <dgm:t>
        <a:bodyPr/>
        <a:lstStyle/>
        <a:p>
          <a:endParaRPr lang="zh-TW" altLang="en-US"/>
        </a:p>
      </dgm:t>
    </dgm:pt>
    <dgm:pt modelId="{F3E26242-534B-424F-A43C-4238F6683858}" type="sibTrans" cxnId="{74F72ACC-0EE6-4616-B76E-B0C6E73072AC}">
      <dgm:prSet/>
      <dgm:spPr/>
      <dgm:t>
        <a:bodyPr/>
        <a:lstStyle/>
        <a:p>
          <a:endParaRPr lang="zh-TW" altLang="en-US"/>
        </a:p>
      </dgm:t>
    </dgm:pt>
    <dgm:pt modelId="{3EDAC8E7-3F9D-4AFF-BE52-9FA8F8B04198}">
      <dgm:prSet phldrT="[文字]" custT="1"/>
      <dgm:spPr/>
      <dgm:t>
        <a:bodyPr/>
        <a:lstStyle/>
        <a:p>
          <a:r>
            <a:rPr lang="zh-TW" altLang="en-US" sz="2800" dirty="0" smtClean="0">
              <a:latin typeface="標楷體" panose="03000509000000000000" pitchFamily="65" charset="-120"/>
              <a:ea typeface="標楷體" panose="03000509000000000000" pitchFamily="65" charset="-120"/>
            </a:rPr>
            <a:t>洪靜敏</a:t>
          </a:r>
          <a:endParaRPr lang="zh-TW" altLang="en-US" sz="280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C4BF828C-E929-47FB-A00F-0AA3E813EB8B}" type="parTrans" cxnId="{230F8BA1-14EE-4E3F-9CEF-020D5A7532E6}">
      <dgm:prSet/>
      <dgm:spPr/>
      <dgm:t>
        <a:bodyPr/>
        <a:lstStyle/>
        <a:p>
          <a:endParaRPr lang="zh-TW" altLang="en-US"/>
        </a:p>
      </dgm:t>
    </dgm:pt>
    <dgm:pt modelId="{1E8DC6A6-C6AB-45EE-8766-B676852ACC20}" type="sibTrans" cxnId="{230F8BA1-14EE-4E3F-9CEF-020D5A7532E6}">
      <dgm:prSet/>
      <dgm:spPr/>
      <dgm:t>
        <a:bodyPr/>
        <a:lstStyle/>
        <a:p>
          <a:endParaRPr lang="zh-TW" altLang="en-US"/>
        </a:p>
      </dgm:t>
    </dgm:pt>
    <dgm:pt modelId="{E51003AE-1B00-4265-A80F-376817A4AC8B}">
      <dgm:prSet phldrT="[文字]"/>
      <dgm:spPr/>
      <dgm:t>
        <a:bodyPr/>
        <a:lstStyle/>
        <a:p>
          <a:pPr>
            <a:lnSpc>
              <a:spcPct val="120000"/>
            </a:lnSpc>
          </a:pPr>
          <a:r>
            <a:rPr lang="zh-TW" altLang="en-US" dirty="0" smtClean="0">
              <a:latin typeface="標楷體" panose="03000509000000000000" pitchFamily="65" charset="-120"/>
              <a:ea typeface="標楷體" panose="03000509000000000000" pitchFamily="65" charset="-120"/>
            </a:rPr>
            <a:t>各項經費支出帳務作業</a:t>
          </a:r>
          <a:endParaRPr lang="zh-TW" altLang="en-US" dirty="0"/>
        </a:p>
      </dgm:t>
    </dgm:pt>
    <dgm:pt modelId="{51474B52-0E67-43BC-AAFC-1B15639AB2C1}" type="parTrans" cxnId="{24F1C274-6200-42D5-B3D6-28043D04A02F}">
      <dgm:prSet/>
      <dgm:spPr/>
      <dgm:t>
        <a:bodyPr/>
        <a:lstStyle/>
        <a:p>
          <a:endParaRPr lang="zh-TW" altLang="en-US"/>
        </a:p>
      </dgm:t>
    </dgm:pt>
    <dgm:pt modelId="{493F4232-7BD3-41DE-B499-AB2AAF405261}" type="sibTrans" cxnId="{24F1C274-6200-42D5-B3D6-28043D04A02F}">
      <dgm:prSet/>
      <dgm:spPr/>
      <dgm:t>
        <a:bodyPr/>
        <a:lstStyle/>
        <a:p>
          <a:endParaRPr lang="zh-TW" altLang="en-US"/>
        </a:p>
      </dgm:t>
    </dgm:pt>
    <dgm:pt modelId="{746E0EBF-38CA-45B5-AC31-8EAD4F32BC3E}">
      <dgm:prSet/>
      <dgm:spPr/>
      <dgm:t>
        <a:bodyPr/>
        <a:lstStyle/>
        <a:p>
          <a:r>
            <a:rPr lang="zh-TW" altLang="en-US" dirty="0" smtClean="0">
              <a:latin typeface="標楷體" panose="03000509000000000000" pitchFamily="65" charset="-120"/>
              <a:ea typeface="標楷體" panose="03000509000000000000" pitchFamily="65" charset="-120"/>
            </a:rPr>
            <a:t>學雜費及其他各項收入審核及帳務作業</a:t>
          </a:r>
          <a:endParaRPr lang="zh-TW" altLang="en-US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2598AD9A-4625-4D36-BD3A-E41C8985E9C4}" type="parTrans" cxnId="{F6ADAD6E-3C30-4006-8630-8F8DF0A1725D}">
      <dgm:prSet/>
      <dgm:spPr/>
      <dgm:t>
        <a:bodyPr/>
        <a:lstStyle/>
        <a:p>
          <a:endParaRPr lang="zh-TW" altLang="en-US"/>
        </a:p>
      </dgm:t>
    </dgm:pt>
    <dgm:pt modelId="{517FA566-08CB-402C-8BC1-8E319D4D41CB}" type="sibTrans" cxnId="{F6ADAD6E-3C30-4006-8630-8F8DF0A1725D}">
      <dgm:prSet/>
      <dgm:spPr/>
      <dgm:t>
        <a:bodyPr/>
        <a:lstStyle/>
        <a:p>
          <a:endParaRPr lang="zh-TW" altLang="en-US"/>
        </a:p>
      </dgm:t>
    </dgm:pt>
    <dgm:pt modelId="{F5A9FBD9-C61E-4FBC-A485-E52C2AC58B29}">
      <dgm:prSet/>
      <dgm:spPr/>
      <dgm:t>
        <a:bodyPr/>
        <a:lstStyle/>
        <a:p>
          <a:r>
            <a:rPr lang="zh-TW" altLang="en-US" dirty="0" smtClean="0">
              <a:latin typeface="標楷體" panose="03000509000000000000" pitchFamily="65" charset="-120"/>
              <a:ea typeface="標楷體" panose="03000509000000000000" pitchFamily="65" charset="-120"/>
            </a:rPr>
            <a:t>學生休退學及各項收入退費作業</a:t>
          </a:r>
          <a:endParaRPr lang="zh-TW" altLang="en-US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AB8002C8-ACB0-4FE2-9520-0968B981B399}" type="parTrans" cxnId="{9A56410D-2109-4EA9-A57D-F995C01E9208}">
      <dgm:prSet/>
      <dgm:spPr/>
      <dgm:t>
        <a:bodyPr/>
        <a:lstStyle/>
        <a:p>
          <a:endParaRPr lang="zh-TW" altLang="en-US"/>
        </a:p>
      </dgm:t>
    </dgm:pt>
    <dgm:pt modelId="{EF58268A-3C84-4BF2-8899-7A15ADA20FF3}" type="sibTrans" cxnId="{9A56410D-2109-4EA9-A57D-F995C01E9208}">
      <dgm:prSet/>
      <dgm:spPr/>
      <dgm:t>
        <a:bodyPr/>
        <a:lstStyle/>
        <a:p>
          <a:endParaRPr lang="zh-TW" altLang="en-US"/>
        </a:p>
      </dgm:t>
    </dgm:pt>
    <dgm:pt modelId="{BF93DFF9-DEDC-45F4-BD59-EF32AC36543E}">
      <dgm:prSet/>
      <dgm:spPr/>
      <dgm:t>
        <a:bodyPr/>
        <a:lstStyle/>
        <a:p>
          <a:r>
            <a:rPr lang="zh-TW" altLang="en-US" dirty="0" smtClean="0">
              <a:latin typeface="標楷體" panose="03000509000000000000" pitchFamily="65" charset="-120"/>
              <a:ea typeface="標楷體" panose="03000509000000000000" pitchFamily="65" charset="-120"/>
            </a:rPr>
            <a:t>教職員退撫儲金提繳審核作業</a:t>
          </a:r>
          <a:endParaRPr lang="zh-TW" altLang="en-US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13E792AF-80F1-43DD-800B-895C38ECC8DB}" type="parTrans" cxnId="{C0A637A7-8482-45D6-B673-B5F84FCD8BA6}">
      <dgm:prSet/>
      <dgm:spPr/>
      <dgm:t>
        <a:bodyPr/>
        <a:lstStyle/>
        <a:p>
          <a:endParaRPr lang="zh-TW" altLang="en-US"/>
        </a:p>
      </dgm:t>
    </dgm:pt>
    <dgm:pt modelId="{470354F7-1D0B-4454-8021-0784E74D5BB0}" type="sibTrans" cxnId="{C0A637A7-8482-45D6-B673-B5F84FCD8BA6}">
      <dgm:prSet/>
      <dgm:spPr/>
      <dgm:t>
        <a:bodyPr/>
        <a:lstStyle/>
        <a:p>
          <a:endParaRPr lang="zh-TW" altLang="en-US"/>
        </a:p>
      </dgm:t>
    </dgm:pt>
    <dgm:pt modelId="{F9E0AC78-F4D3-4027-AB60-565CFDEF2DED}">
      <dgm:prSet/>
      <dgm:spPr/>
      <dgm:t>
        <a:bodyPr/>
        <a:lstStyle/>
        <a:p>
          <a:r>
            <a:rPr lang="zh-TW" altLang="en-US" dirty="0" smtClean="0">
              <a:latin typeface="標楷體" panose="03000509000000000000" pitchFamily="65" charset="-120"/>
              <a:ea typeface="標楷體" panose="03000509000000000000" pitchFamily="65" charset="-120"/>
            </a:rPr>
            <a:t>代收代辦收付作業</a:t>
          </a:r>
          <a:endParaRPr lang="zh-TW" altLang="en-US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D67D1ED6-9C2A-4B17-94A0-5CCD3C33D2EC}" type="parTrans" cxnId="{15CBFE99-E327-4ABE-9F9A-19C5D9FE4F20}">
      <dgm:prSet/>
      <dgm:spPr/>
      <dgm:t>
        <a:bodyPr/>
        <a:lstStyle/>
        <a:p>
          <a:endParaRPr lang="zh-TW" altLang="en-US"/>
        </a:p>
      </dgm:t>
    </dgm:pt>
    <dgm:pt modelId="{26759C6B-C604-4223-A9D3-B941E74BBECB}" type="sibTrans" cxnId="{15CBFE99-E327-4ABE-9F9A-19C5D9FE4F20}">
      <dgm:prSet/>
      <dgm:spPr/>
      <dgm:t>
        <a:bodyPr/>
        <a:lstStyle/>
        <a:p>
          <a:endParaRPr lang="zh-TW" altLang="en-US"/>
        </a:p>
      </dgm:t>
    </dgm:pt>
    <dgm:pt modelId="{27B2FE5E-23EA-4E2B-9BAF-ADCFEBF45F83}">
      <dgm:prSet/>
      <dgm:spPr/>
      <dgm:t>
        <a:bodyPr/>
        <a:lstStyle/>
        <a:p>
          <a:r>
            <a:rPr lang="zh-TW" altLang="en-US" dirty="0" smtClean="0">
              <a:latin typeface="標楷體" panose="03000509000000000000" pitchFamily="65" charset="-120"/>
              <a:ea typeface="標楷體" panose="03000509000000000000" pitchFamily="65" charset="-120"/>
            </a:rPr>
            <a:t>銀行存款月報表、銀行存款調節表審核作業</a:t>
          </a:r>
          <a:endParaRPr lang="zh-TW" altLang="en-US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25D5D63A-11DE-4C00-A284-809A2AF6D518}" type="parTrans" cxnId="{4920BF57-62C0-45D8-9A16-5C20F353B195}">
      <dgm:prSet/>
      <dgm:spPr/>
      <dgm:t>
        <a:bodyPr/>
        <a:lstStyle/>
        <a:p>
          <a:endParaRPr lang="zh-TW" altLang="en-US"/>
        </a:p>
      </dgm:t>
    </dgm:pt>
    <dgm:pt modelId="{940B5FB8-BD3D-402C-B2EA-8CD3881ECF35}" type="sibTrans" cxnId="{4920BF57-62C0-45D8-9A16-5C20F353B195}">
      <dgm:prSet/>
      <dgm:spPr/>
      <dgm:t>
        <a:bodyPr/>
        <a:lstStyle/>
        <a:p>
          <a:endParaRPr lang="zh-TW" altLang="en-US"/>
        </a:p>
      </dgm:t>
    </dgm:pt>
    <dgm:pt modelId="{5642DFE6-63B9-444E-928C-67B2AC894EF5}">
      <dgm:prSet/>
      <dgm:spPr/>
      <dgm:t>
        <a:bodyPr/>
        <a:lstStyle/>
        <a:p>
          <a:r>
            <a:rPr lang="zh-TW" altLang="en-US" u="none" dirty="0" smtClean="0">
              <a:latin typeface="標楷體" panose="03000509000000000000" pitchFamily="65" charset="-120"/>
              <a:ea typeface="標楷體" panose="03000509000000000000" pitchFamily="65" charset="-120"/>
            </a:rPr>
            <a:t>學生事務與輔導工作經費憑證審核</a:t>
          </a:r>
          <a:endParaRPr lang="zh-TW" altLang="en-US" u="none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77629D97-D7C0-4FD2-BE51-9396B800BB52}" type="parTrans" cxnId="{C377F05A-531E-4052-90F7-528EC977C603}">
      <dgm:prSet/>
      <dgm:spPr/>
      <dgm:t>
        <a:bodyPr/>
        <a:lstStyle/>
        <a:p>
          <a:endParaRPr lang="zh-TW" altLang="en-US"/>
        </a:p>
      </dgm:t>
    </dgm:pt>
    <dgm:pt modelId="{1A4E135C-5C8D-4608-8FB1-15BAB1F22426}" type="sibTrans" cxnId="{C377F05A-531E-4052-90F7-528EC977C603}">
      <dgm:prSet/>
      <dgm:spPr/>
      <dgm:t>
        <a:bodyPr/>
        <a:lstStyle/>
        <a:p>
          <a:endParaRPr lang="zh-TW" altLang="en-US"/>
        </a:p>
      </dgm:t>
    </dgm:pt>
    <dgm:pt modelId="{2A9DD261-0095-4C7D-A9F8-C49AFCE7BBC2}">
      <dgm:prSet/>
      <dgm:spPr/>
      <dgm:t>
        <a:bodyPr/>
        <a:lstStyle/>
        <a:p>
          <a:r>
            <a:rPr lang="zh-TW" altLang="en-US" u="none" dirty="0" smtClean="0">
              <a:latin typeface="標楷體" panose="03000509000000000000" pitchFamily="65" charset="-120"/>
              <a:ea typeface="標楷體" panose="03000509000000000000" pitchFamily="65" charset="-120"/>
            </a:rPr>
            <a:t>學務處教育部各項計畫經費憑證審核</a:t>
          </a:r>
          <a:endParaRPr lang="zh-TW" altLang="en-US" u="none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21DB3570-E6D6-4728-908B-F1D009BA7408}" type="parTrans" cxnId="{DAFA9ACC-84CB-40E3-B048-74018AECFD1E}">
      <dgm:prSet/>
      <dgm:spPr/>
      <dgm:t>
        <a:bodyPr/>
        <a:lstStyle/>
        <a:p>
          <a:endParaRPr lang="zh-TW" altLang="en-US"/>
        </a:p>
      </dgm:t>
    </dgm:pt>
    <dgm:pt modelId="{6B1FC724-5859-474A-A2C7-9773BEBFBB0A}" type="sibTrans" cxnId="{DAFA9ACC-84CB-40E3-B048-74018AECFD1E}">
      <dgm:prSet/>
      <dgm:spPr/>
      <dgm:t>
        <a:bodyPr/>
        <a:lstStyle/>
        <a:p>
          <a:endParaRPr lang="zh-TW" altLang="en-US"/>
        </a:p>
      </dgm:t>
    </dgm:pt>
    <dgm:pt modelId="{EF659DB0-766F-4B1A-B592-981C15A8DCBE}">
      <dgm:prSet/>
      <dgm:spPr/>
      <dgm:t>
        <a:bodyPr/>
        <a:lstStyle/>
        <a:p>
          <a:r>
            <a:rPr lang="zh-TW" altLang="en-US" u="none" dirty="0" smtClean="0">
              <a:latin typeface="標楷體" panose="03000509000000000000" pitchFamily="65" charset="-120"/>
              <a:ea typeface="標楷體" panose="03000509000000000000" pitchFamily="65" charset="-120"/>
            </a:rPr>
            <a:t>會計室來文收發作業</a:t>
          </a:r>
          <a:endParaRPr lang="zh-TW" altLang="en-US" u="none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6DB79A0C-6045-4A69-862A-5C46C9D9BFBE}" type="parTrans" cxnId="{14C1126B-3219-49A4-817B-A26FB381EF36}">
      <dgm:prSet/>
      <dgm:spPr/>
      <dgm:t>
        <a:bodyPr/>
        <a:lstStyle/>
        <a:p>
          <a:endParaRPr lang="zh-TW" altLang="en-US"/>
        </a:p>
      </dgm:t>
    </dgm:pt>
    <dgm:pt modelId="{3B6FAE9C-7310-45AB-8AE3-7F9E0CEA43F4}" type="sibTrans" cxnId="{14C1126B-3219-49A4-817B-A26FB381EF36}">
      <dgm:prSet/>
      <dgm:spPr/>
      <dgm:t>
        <a:bodyPr/>
        <a:lstStyle/>
        <a:p>
          <a:endParaRPr lang="zh-TW" altLang="en-US"/>
        </a:p>
      </dgm:t>
    </dgm:pt>
    <dgm:pt modelId="{7D56CE47-6303-4EB0-984C-726D0F3F8FD3}">
      <dgm:prSet/>
      <dgm:spPr/>
      <dgm:t>
        <a:bodyPr/>
        <a:lstStyle/>
        <a:p>
          <a:pPr>
            <a:lnSpc>
              <a:spcPct val="100000"/>
            </a:lnSpc>
          </a:pPr>
          <a:r>
            <a:rPr lang="zh-TW" altLang="en-US" u="none" dirty="0" smtClean="0">
              <a:latin typeface="標楷體" panose="03000509000000000000" pitchFamily="65" charset="-120"/>
              <a:ea typeface="標楷體" panose="03000509000000000000" pitchFamily="65" charset="-120"/>
            </a:rPr>
            <a:t>預算支出審核及管控作業</a:t>
          </a:r>
          <a:endParaRPr lang="zh-TW" altLang="en-US" u="none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B0A7E3FA-0CCF-40AB-BF1D-A8894CF664B8}" type="parTrans" cxnId="{F06A3CDA-359B-4677-876D-E3CBF67EEF1F}">
      <dgm:prSet/>
      <dgm:spPr/>
      <dgm:t>
        <a:bodyPr/>
        <a:lstStyle/>
        <a:p>
          <a:endParaRPr lang="zh-TW" altLang="en-US"/>
        </a:p>
      </dgm:t>
    </dgm:pt>
    <dgm:pt modelId="{675AA726-B2BD-4B38-9D4F-CAC1EF38177B}" type="sibTrans" cxnId="{F06A3CDA-359B-4677-876D-E3CBF67EEF1F}">
      <dgm:prSet/>
      <dgm:spPr/>
      <dgm:t>
        <a:bodyPr/>
        <a:lstStyle/>
        <a:p>
          <a:endParaRPr lang="zh-TW" altLang="en-US"/>
        </a:p>
      </dgm:t>
    </dgm:pt>
    <dgm:pt modelId="{5A4D1C51-1237-484D-BB57-2FD01C61ADAD}">
      <dgm:prSet/>
      <dgm:spPr/>
      <dgm:t>
        <a:bodyPr/>
        <a:lstStyle/>
        <a:p>
          <a:pPr>
            <a:lnSpc>
              <a:spcPct val="100000"/>
            </a:lnSpc>
          </a:pPr>
          <a:r>
            <a:rPr lang="zh-TW" altLang="en-US" u="none" dirty="0" smtClean="0">
              <a:latin typeface="標楷體" panose="03000509000000000000" pitchFamily="65" charset="-120"/>
              <a:ea typeface="標楷體" panose="03000509000000000000" pitchFamily="65" charset="-120"/>
            </a:rPr>
            <a:t>財產減損監辦及帳務作業</a:t>
          </a:r>
          <a:endParaRPr lang="zh-TW" altLang="en-US" u="none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B67CF8D0-B309-4884-881E-E7238104CF8E}" type="parTrans" cxnId="{3F3C1BAE-49FA-4850-B85B-F4367510D674}">
      <dgm:prSet/>
      <dgm:spPr/>
      <dgm:t>
        <a:bodyPr/>
        <a:lstStyle/>
        <a:p>
          <a:endParaRPr lang="zh-TW" altLang="en-US"/>
        </a:p>
      </dgm:t>
    </dgm:pt>
    <dgm:pt modelId="{424B4E93-09EB-4B7B-9494-CAD437FB7BCC}" type="sibTrans" cxnId="{3F3C1BAE-49FA-4850-B85B-F4367510D674}">
      <dgm:prSet/>
      <dgm:spPr/>
      <dgm:t>
        <a:bodyPr/>
        <a:lstStyle/>
        <a:p>
          <a:endParaRPr lang="zh-TW" altLang="en-US"/>
        </a:p>
      </dgm:t>
    </dgm:pt>
    <dgm:pt modelId="{B91BF40E-094D-4F64-97C2-9F4ED3FE481C}">
      <dgm:prSet/>
      <dgm:spPr/>
      <dgm:t>
        <a:bodyPr/>
        <a:lstStyle/>
        <a:p>
          <a:pPr>
            <a:lnSpc>
              <a:spcPct val="100000"/>
            </a:lnSpc>
          </a:pPr>
          <a:r>
            <a:rPr lang="zh-TW" altLang="en-US" u="none" dirty="0" smtClean="0">
              <a:latin typeface="標楷體" panose="03000509000000000000" pitchFamily="65" charset="-120"/>
              <a:ea typeface="標楷體" panose="03000509000000000000" pitchFamily="65" charset="-120"/>
            </a:rPr>
            <a:t>財產提列折舊攤銷審核及帳務作業</a:t>
          </a:r>
          <a:endParaRPr lang="zh-TW" altLang="en-US" u="none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2C8694E2-2690-4E65-B5EE-DA22D002F698}" type="parTrans" cxnId="{149B60B4-6ADE-494F-A479-EA9875F5ABB5}">
      <dgm:prSet/>
      <dgm:spPr/>
      <dgm:t>
        <a:bodyPr/>
        <a:lstStyle/>
        <a:p>
          <a:endParaRPr lang="zh-TW" altLang="en-US"/>
        </a:p>
      </dgm:t>
    </dgm:pt>
    <dgm:pt modelId="{2A97C0D9-282E-449B-9450-990BBF5533A1}" type="sibTrans" cxnId="{149B60B4-6ADE-494F-A479-EA9875F5ABB5}">
      <dgm:prSet/>
      <dgm:spPr/>
      <dgm:t>
        <a:bodyPr/>
        <a:lstStyle/>
        <a:p>
          <a:endParaRPr lang="zh-TW" altLang="en-US"/>
        </a:p>
      </dgm:t>
    </dgm:pt>
    <dgm:pt modelId="{22B212DB-A9FD-4B2E-8A30-F94181E7C355}">
      <dgm:prSet/>
      <dgm:spPr/>
      <dgm:t>
        <a:bodyPr/>
        <a:lstStyle/>
        <a:p>
          <a:pPr>
            <a:lnSpc>
              <a:spcPct val="100000"/>
            </a:lnSpc>
          </a:pPr>
          <a:r>
            <a:rPr lang="zh-TW" altLang="en-US" u="none" dirty="0" smtClean="0">
              <a:latin typeface="標楷體" panose="03000509000000000000" pitchFamily="65" charset="-120"/>
              <a:ea typeface="標楷體" panose="03000509000000000000" pitchFamily="65" charset="-120"/>
            </a:rPr>
            <a:t>整體發展獎勵補助經費憑證審核</a:t>
          </a:r>
          <a:endParaRPr lang="zh-TW" altLang="en-US" u="none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3DBEC79C-B171-4EE0-A4EA-E776FFFB4147}" type="parTrans" cxnId="{BC1511AB-AE27-479F-8495-AC5334BE961F}">
      <dgm:prSet/>
      <dgm:spPr/>
      <dgm:t>
        <a:bodyPr/>
        <a:lstStyle/>
        <a:p>
          <a:endParaRPr lang="zh-TW" altLang="en-US"/>
        </a:p>
      </dgm:t>
    </dgm:pt>
    <dgm:pt modelId="{8341EB3C-116C-47F1-AD96-7F10F52F13EB}" type="sibTrans" cxnId="{BC1511AB-AE27-479F-8495-AC5334BE961F}">
      <dgm:prSet/>
      <dgm:spPr/>
      <dgm:t>
        <a:bodyPr/>
        <a:lstStyle/>
        <a:p>
          <a:endParaRPr lang="zh-TW" altLang="en-US"/>
        </a:p>
      </dgm:t>
    </dgm:pt>
    <dgm:pt modelId="{E3B75FBE-0E3D-4F96-9538-3DDDE68EF222}">
      <dgm:prSet/>
      <dgm:spPr/>
      <dgm:t>
        <a:bodyPr/>
        <a:lstStyle/>
        <a:p>
          <a:pPr>
            <a:lnSpc>
              <a:spcPct val="100000"/>
            </a:lnSpc>
          </a:pPr>
          <a:r>
            <a:rPr lang="zh-TW" altLang="en-US" u="none" dirty="0" smtClean="0">
              <a:latin typeface="標楷體" panose="03000509000000000000" pitchFamily="65" charset="-120"/>
              <a:ea typeface="標楷體" panose="03000509000000000000" pitchFamily="65" charset="-120"/>
            </a:rPr>
            <a:t>高等教育深耕計畫經費憑證審核</a:t>
          </a:r>
          <a:endParaRPr lang="zh-TW" altLang="en-US" u="none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4CADAF38-B8FB-4393-8DBD-0A5B7C5B1FDD}" type="parTrans" cxnId="{A21E3F03-6CBA-479F-82A4-AC977B2852FC}">
      <dgm:prSet/>
      <dgm:spPr/>
      <dgm:t>
        <a:bodyPr/>
        <a:lstStyle/>
        <a:p>
          <a:endParaRPr lang="zh-TW" altLang="en-US"/>
        </a:p>
      </dgm:t>
    </dgm:pt>
    <dgm:pt modelId="{D2060606-E61E-4629-B796-8C53B2520D93}" type="sibTrans" cxnId="{A21E3F03-6CBA-479F-82A4-AC977B2852FC}">
      <dgm:prSet/>
      <dgm:spPr/>
      <dgm:t>
        <a:bodyPr/>
        <a:lstStyle/>
        <a:p>
          <a:endParaRPr lang="zh-TW" altLang="en-US"/>
        </a:p>
      </dgm:t>
    </dgm:pt>
    <dgm:pt modelId="{6C2B102D-3FFD-4D0B-B0EE-13DF203506A7}">
      <dgm:prSet/>
      <dgm:spPr/>
      <dgm:t>
        <a:bodyPr/>
        <a:lstStyle/>
        <a:p>
          <a:pPr>
            <a:lnSpc>
              <a:spcPct val="100000"/>
            </a:lnSpc>
          </a:pPr>
          <a:r>
            <a:rPr lang="zh-TW" altLang="en-US" u="none" dirty="0" smtClean="0">
              <a:latin typeface="標楷體" panose="03000509000000000000" pitchFamily="65" charset="-120"/>
              <a:ea typeface="標楷體" panose="03000509000000000000" pitchFamily="65" charset="-120"/>
            </a:rPr>
            <a:t>新南向專班計畫經費憑證審核</a:t>
          </a:r>
          <a:endParaRPr lang="zh-TW" altLang="en-US" u="none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7E57B142-9598-42DA-8615-59EDD4B9F1CF}" type="parTrans" cxnId="{1CD3A94B-8708-4E0C-9D16-E44009267C1B}">
      <dgm:prSet/>
      <dgm:spPr/>
      <dgm:t>
        <a:bodyPr/>
        <a:lstStyle/>
        <a:p>
          <a:endParaRPr lang="zh-TW" altLang="en-US"/>
        </a:p>
      </dgm:t>
    </dgm:pt>
    <dgm:pt modelId="{681B1DB4-447C-47C2-BE5E-E7FBE5415E77}" type="sibTrans" cxnId="{1CD3A94B-8708-4E0C-9D16-E44009267C1B}">
      <dgm:prSet/>
      <dgm:spPr/>
      <dgm:t>
        <a:bodyPr/>
        <a:lstStyle/>
        <a:p>
          <a:endParaRPr lang="zh-TW" altLang="en-US"/>
        </a:p>
      </dgm:t>
    </dgm:pt>
    <dgm:pt modelId="{0B536DB1-2FAB-4FAD-9D29-C44BAB24B88E}">
      <dgm:prSet/>
      <dgm:spPr/>
      <dgm:t>
        <a:bodyPr/>
        <a:lstStyle/>
        <a:p>
          <a:pPr>
            <a:lnSpc>
              <a:spcPct val="100000"/>
            </a:lnSpc>
          </a:pPr>
          <a:r>
            <a:rPr lang="zh-TW" altLang="en-US" u="none" dirty="0" smtClean="0">
              <a:latin typeface="標楷體" panose="03000509000000000000" pitchFamily="65" charset="-120"/>
              <a:ea typeface="標楷體" panose="03000509000000000000" pitchFamily="65" charset="-120"/>
            </a:rPr>
            <a:t>教育部各項計畫經費憑證審核</a:t>
          </a:r>
          <a:r>
            <a:rPr lang="en-US" altLang="zh-TW" u="none" dirty="0" smtClean="0">
              <a:latin typeface="標楷體" panose="03000509000000000000" pitchFamily="65" charset="-120"/>
              <a:ea typeface="標楷體" panose="03000509000000000000" pitchFamily="65" charset="-120"/>
            </a:rPr>
            <a:t>(</a:t>
          </a:r>
          <a:r>
            <a:rPr lang="zh-TW" altLang="en-US" u="none" dirty="0" smtClean="0">
              <a:latin typeface="標楷體" panose="03000509000000000000" pitchFamily="65" charset="-120"/>
              <a:ea typeface="標楷體" panose="03000509000000000000" pitchFamily="65" charset="-120"/>
            </a:rPr>
            <a:t>不含學務處</a:t>
          </a:r>
          <a:r>
            <a:rPr lang="en-US" altLang="zh-TW" u="none" dirty="0" smtClean="0">
              <a:latin typeface="標楷體" panose="03000509000000000000" pitchFamily="65" charset="-120"/>
              <a:ea typeface="標楷體" panose="03000509000000000000" pitchFamily="65" charset="-120"/>
            </a:rPr>
            <a:t>)</a:t>
          </a:r>
          <a:endParaRPr lang="zh-TW" altLang="en-US" u="none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77F102A6-18A8-4347-8A1C-8ABA10DAC553}" type="parTrans" cxnId="{D27C10C2-6070-41A5-8C32-220E060D6D91}">
      <dgm:prSet/>
      <dgm:spPr/>
      <dgm:t>
        <a:bodyPr/>
        <a:lstStyle/>
        <a:p>
          <a:endParaRPr lang="zh-TW" altLang="en-US"/>
        </a:p>
      </dgm:t>
    </dgm:pt>
    <dgm:pt modelId="{4757CDC1-3A4F-44E4-83FA-E22044FA7946}" type="sibTrans" cxnId="{D27C10C2-6070-41A5-8C32-220E060D6D91}">
      <dgm:prSet/>
      <dgm:spPr/>
      <dgm:t>
        <a:bodyPr/>
        <a:lstStyle/>
        <a:p>
          <a:endParaRPr lang="zh-TW" altLang="en-US"/>
        </a:p>
      </dgm:t>
    </dgm:pt>
    <dgm:pt modelId="{4BECAF74-C942-404B-83BF-6D00ABB1660B}">
      <dgm:prSet/>
      <dgm:spPr/>
      <dgm:t>
        <a:bodyPr/>
        <a:lstStyle/>
        <a:p>
          <a:pPr>
            <a:lnSpc>
              <a:spcPct val="100000"/>
            </a:lnSpc>
          </a:pPr>
          <a:r>
            <a:rPr lang="zh-TW" altLang="en-US" u="none" dirty="0" smtClean="0">
              <a:latin typeface="標楷體" panose="03000509000000000000" pitchFamily="65" charset="-120"/>
              <a:ea typeface="標楷體" panose="03000509000000000000" pitchFamily="65" charset="-120"/>
            </a:rPr>
            <a:t>各職類技能檢定經費憑證審核</a:t>
          </a:r>
          <a:endParaRPr lang="zh-TW" altLang="en-US" u="none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8213FA94-827A-412F-94F0-5F59F292A57E}" type="parTrans" cxnId="{CEDA95EE-F728-471E-A51D-B53A6CFBC408}">
      <dgm:prSet/>
      <dgm:spPr/>
      <dgm:t>
        <a:bodyPr/>
        <a:lstStyle/>
        <a:p>
          <a:endParaRPr lang="zh-TW" altLang="en-US"/>
        </a:p>
      </dgm:t>
    </dgm:pt>
    <dgm:pt modelId="{148B7175-A162-4168-B756-62559B942CB7}" type="sibTrans" cxnId="{CEDA95EE-F728-471E-A51D-B53A6CFBC408}">
      <dgm:prSet/>
      <dgm:spPr/>
      <dgm:t>
        <a:bodyPr/>
        <a:lstStyle/>
        <a:p>
          <a:endParaRPr lang="zh-TW" altLang="en-US"/>
        </a:p>
      </dgm:t>
    </dgm:pt>
    <dgm:pt modelId="{159B71BF-91DB-461C-A30B-6A13721C46D0}">
      <dgm:prSet/>
      <dgm:spPr/>
      <dgm:t>
        <a:bodyPr/>
        <a:lstStyle/>
        <a:p>
          <a:pPr>
            <a:lnSpc>
              <a:spcPct val="100000"/>
            </a:lnSpc>
          </a:pPr>
          <a:r>
            <a:rPr lang="zh-TW" altLang="en-US" dirty="0" smtClean="0">
              <a:latin typeface="標楷體" panose="03000509000000000000" pitchFamily="65" charset="-120"/>
              <a:ea typeface="標楷體" panose="03000509000000000000" pitchFamily="65" charset="-120"/>
            </a:rPr>
            <a:t>會計室網頁維護作業</a:t>
          </a:r>
          <a:endParaRPr lang="zh-TW" altLang="en-US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B61C42EA-B65C-444F-BF5D-4B7556BDA7D0}" type="parTrans" cxnId="{F78EBA36-23C3-4D40-B19C-AD0CED2D4481}">
      <dgm:prSet/>
      <dgm:spPr/>
      <dgm:t>
        <a:bodyPr/>
        <a:lstStyle/>
        <a:p>
          <a:endParaRPr lang="zh-TW" altLang="en-US"/>
        </a:p>
      </dgm:t>
    </dgm:pt>
    <dgm:pt modelId="{7953F006-4F82-4B08-9E2D-28DD942EEAF6}" type="sibTrans" cxnId="{F78EBA36-23C3-4D40-B19C-AD0CED2D4481}">
      <dgm:prSet/>
      <dgm:spPr/>
      <dgm:t>
        <a:bodyPr/>
        <a:lstStyle/>
        <a:p>
          <a:endParaRPr lang="zh-TW" altLang="en-US"/>
        </a:p>
      </dgm:t>
    </dgm:pt>
    <dgm:pt modelId="{DD2C7B88-5EA7-414D-8234-418773991829}">
      <dgm:prSet/>
      <dgm:spPr/>
      <dgm:t>
        <a:bodyPr/>
        <a:lstStyle/>
        <a:p>
          <a:pPr>
            <a:lnSpc>
              <a:spcPct val="100000"/>
            </a:lnSpc>
          </a:pPr>
          <a:r>
            <a:rPr lang="zh-TW" altLang="en-US" dirty="0" smtClean="0">
              <a:latin typeface="標楷體" panose="03000509000000000000" pitchFamily="65" charset="-120"/>
              <a:ea typeface="標楷體" panose="03000509000000000000" pitchFamily="65" charset="-120"/>
            </a:rPr>
            <a:t>協助辦理各項外部查核及訪視作業</a:t>
          </a:r>
          <a:endParaRPr lang="zh-TW" altLang="en-US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B62269C9-BCE1-46C4-9D39-4A0B51A4BAE2}" type="parTrans" cxnId="{F92227EA-95E2-490A-B3C3-92B0B5D5AACD}">
      <dgm:prSet/>
      <dgm:spPr/>
      <dgm:t>
        <a:bodyPr/>
        <a:lstStyle/>
        <a:p>
          <a:endParaRPr lang="zh-TW" altLang="en-US"/>
        </a:p>
      </dgm:t>
    </dgm:pt>
    <dgm:pt modelId="{4EEF9744-07A6-4BD3-BE80-BA4E9AF8C290}" type="sibTrans" cxnId="{F92227EA-95E2-490A-B3C3-92B0B5D5AACD}">
      <dgm:prSet/>
      <dgm:spPr/>
      <dgm:t>
        <a:bodyPr/>
        <a:lstStyle/>
        <a:p>
          <a:endParaRPr lang="zh-TW" altLang="en-US"/>
        </a:p>
      </dgm:t>
    </dgm:pt>
    <dgm:pt modelId="{BD4D2AF7-26CF-4086-83C2-7F16D1A91FF7}">
      <dgm:prSet/>
      <dgm:spPr/>
      <dgm:t>
        <a:bodyPr/>
        <a:lstStyle/>
        <a:p>
          <a:pPr>
            <a:lnSpc>
              <a:spcPct val="120000"/>
            </a:lnSpc>
          </a:pPr>
          <a:r>
            <a:rPr lang="zh-TW" altLang="en-US" dirty="0" smtClean="0">
              <a:latin typeface="標楷體" panose="03000509000000000000" pitchFamily="65" charset="-120"/>
              <a:ea typeface="標楷體" panose="03000509000000000000" pitchFamily="65" charset="-120"/>
            </a:rPr>
            <a:t>各項經費支出付款作業</a:t>
          </a:r>
          <a:endParaRPr lang="zh-TW" altLang="en-US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DCFFA2BE-8A90-483E-8F5A-2453125E632C}" type="parTrans" cxnId="{4BF070F7-D95E-46D8-8887-CD71621A8CD5}">
      <dgm:prSet/>
      <dgm:spPr/>
      <dgm:t>
        <a:bodyPr/>
        <a:lstStyle/>
        <a:p>
          <a:endParaRPr lang="zh-TW" altLang="en-US"/>
        </a:p>
      </dgm:t>
    </dgm:pt>
    <dgm:pt modelId="{BE27622C-FC29-4887-9344-A8600B84EE6E}" type="sibTrans" cxnId="{4BF070F7-D95E-46D8-8887-CD71621A8CD5}">
      <dgm:prSet/>
      <dgm:spPr/>
      <dgm:t>
        <a:bodyPr/>
        <a:lstStyle/>
        <a:p>
          <a:endParaRPr lang="zh-TW" altLang="en-US"/>
        </a:p>
      </dgm:t>
    </dgm:pt>
    <dgm:pt modelId="{3EB28943-09AC-48B7-A4D2-8778BD9738F4}">
      <dgm:prSet/>
      <dgm:spPr/>
      <dgm:t>
        <a:bodyPr/>
        <a:lstStyle/>
        <a:p>
          <a:pPr>
            <a:lnSpc>
              <a:spcPct val="120000"/>
            </a:lnSpc>
          </a:pPr>
          <a:r>
            <a:rPr lang="zh-TW" altLang="en-US" smtClean="0">
              <a:latin typeface="標楷體" panose="03000509000000000000" pitchFamily="65" charset="-120"/>
              <a:ea typeface="標楷體" panose="03000509000000000000" pitchFamily="65" charset="-120"/>
            </a:rPr>
            <a:t>各項專案計畫經費專帳管理作業</a:t>
          </a:r>
          <a:endParaRPr lang="zh-TW" altLang="en-US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A56CC1AA-F132-45F1-8D57-0042350C1A1C}" type="parTrans" cxnId="{C0D28A99-04A9-461E-954E-83BD8A72338B}">
      <dgm:prSet/>
      <dgm:spPr/>
      <dgm:t>
        <a:bodyPr/>
        <a:lstStyle/>
        <a:p>
          <a:endParaRPr lang="zh-TW" altLang="en-US"/>
        </a:p>
      </dgm:t>
    </dgm:pt>
    <dgm:pt modelId="{15A460B5-0D5B-4BA3-8F93-BFF0D9CD4FBE}" type="sibTrans" cxnId="{C0D28A99-04A9-461E-954E-83BD8A72338B}">
      <dgm:prSet/>
      <dgm:spPr/>
      <dgm:t>
        <a:bodyPr/>
        <a:lstStyle/>
        <a:p>
          <a:endParaRPr lang="zh-TW" altLang="en-US"/>
        </a:p>
      </dgm:t>
    </dgm:pt>
    <dgm:pt modelId="{EF9FCC65-5D07-45B9-9842-BC3B361EDD32}">
      <dgm:prSet/>
      <dgm:spPr/>
      <dgm:t>
        <a:bodyPr/>
        <a:lstStyle/>
        <a:p>
          <a:pPr>
            <a:lnSpc>
              <a:spcPct val="120000"/>
            </a:lnSpc>
          </a:pPr>
          <a:r>
            <a:rPr lang="zh-TW" altLang="en-US" smtClean="0">
              <a:latin typeface="標楷體" panose="03000509000000000000" pitchFamily="65" charset="-120"/>
              <a:ea typeface="標楷體" panose="03000509000000000000" pitchFamily="65" charset="-120"/>
            </a:rPr>
            <a:t>各項傳票整理、調閱及歸檔作業</a:t>
          </a:r>
          <a:endParaRPr lang="zh-TW" altLang="en-US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ED162FBF-8CDA-40C4-8A85-DE11C4AA5FDD}" type="parTrans" cxnId="{7C5EED3D-2D0D-4EC2-B8BE-AFC1E3046E8F}">
      <dgm:prSet/>
      <dgm:spPr/>
      <dgm:t>
        <a:bodyPr/>
        <a:lstStyle/>
        <a:p>
          <a:endParaRPr lang="zh-TW" altLang="en-US"/>
        </a:p>
      </dgm:t>
    </dgm:pt>
    <dgm:pt modelId="{62E1CBF7-CB1A-48FB-840A-B884CDF3DFC5}" type="sibTrans" cxnId="{7C5EED3D-2D0D-4EC2-B8BE-AFC1E3046E8F}">
      <dgm:prSet/>
      <dgm:spPr/>
      <dgm:t>
        <a:bodyPr/>
        <a:lstStyle/>
        <a:p>
          <a:endParaRPr lang="zh-TW" altLang="en-US"/>
        </a:p>
      </dgm:t>
    </dgm:pt>
    <dgm:pt modelId="{FB2361DA-ADEB-4F50-8D9F-C76D546F5896}">
      <dgm:prSet/>
      <dgm:spPr/>
      <dgm:t>
        <a:bodyPr/>
        <a:lstStyle/>
        <a:p>
          <a:pPr>
            <a:lnSpc>
              <a:spcPct val="120000"/>
            </a:lnSpc>
          </a:pPr>
          <a:r>
            <a:rPr lang="zh-TW" altLang="en-US" u="none" dirty="0" smtClean="0">
              <a:latin typeface="標楷體" panose="03000509000000000000" pitchFamily="65" charset="-120"/>
              <a:ea typeface="標楷體" panose="03000509000000000000" pitchFamily="65" charset="-120"/>
            </a:rPr>
            <a:t>會計室請採購及財產管理</a:t>
          </a:r>
          <a:endParaRPr lang="zh-TW" altLang="en-US" u="none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A8B193DE-6372-4DE9-B419-1CD2E5550404}" type="parTrans" cxnId="{EEDA560B-CD01-4E24-85AC-E13C8DD3797A}">
      <dgm:prSet/>
      <dgm:spPr/>
      <dgm:t>
        <a:bodyPr/>
        <a:lstStyle/>
        <a:p>
          <a:endParaRPr lang="zh-TW" altLang="en-US"/>
        </a:p>
      </dgm:t>
    </dgm:pt>
    <dgm:pt modelId="{5B7587CF-3A2A-4369-874E-7FF99E3A0752}" type="sibTrans" cxnId="{EEDA560B-CD01-4E24-85AC-E13C8DD3797A}">
      <dgm:prSet/>
      <dgm:spPr/>
      <dgm:t>
        <a:bodyPr/>
        <a:lstStyle/>
        <a:p>
          <a:endParaRPr lang="zh-TW" altLang="en-US"/>
        </a:p>
      </dgm:t>
    </dgm:pt>
    <dgm:pt modelId="{9F9DABD8-6114-46EC-8346-D3E13EBB476D}">
      <dgm:prSet/>
      <dgm:spPr/>
      <dgm:t>
        <a:bodyPr/>
        <a:lstStyle/>
        <a:p>
          <a:pPr>
            <a:lnSpc>
              <a:spcPct val="120000"/>
            </a:lnSpc>
          </a:pPr>
          <a:r>
            <a:rPr lang="zh-TW" altLang="en-US" u="none" dirty="0" smtClean="0">
              <a:latin typeface="標楷體" panose="03000509000000000000" pitchFamily="65" charset="-120"/>
              <a:ea typeface="標楷體" panose="03000509000000000000" pitchFamily="65" charset="-120"/>
            </a:rPr>
            <a:t>推廣教育計畫經費審核管控</a:t>
          </a:r>
          <a:endParaRPr lang="zh-TW" altLang="en-US" u="none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DAE22798-B1EE-4252-BA51-24797C3D638E}" type="parTrans" cxnId="{4E259602-0B48-45FE-8D5E-2E5010430D47}">
      <dgm:prSet/>
      <dgm:spPr/>
      <dgm:t>
        <a:bodyPr/>
        <a:lstStyle/>
        <a:p>
          <a:endParaRPr lang="zh-TW" altLang="en-US"/>
        </a:p>
      </dgm:t>
    </dgm:pt>
    <dgm:pt modelId="{FB3A74AE-4432-4AC6-AE23-17C3FC4958A1}" type="sibTrans" cxnId="{4E259602-0B48-45FE-8D5E-2E5010430D47}">
      <dgm:prSet/>
      <dgm:spPr/>
      <dgm:t>
        <a:bodyPr/>
        <a:lstStyle/>
        <a:p>
          <a:endParaRPr lang="zh-TW" altLang="en-US"/>
        </a:p>
      </dgm:t>
    </dgm:pt>
    <dgm:pt modelId="{2C51686F-1BD5-4AC6-80EE-39D2F0F49892}">
      <dgm:prSet/>
      <dgm:spPr/>
      <dgm:t>
        <a:bodyPr/>
        <a:lstStyle/>
        <a:p>
          <a:pPr>
            <a:lnSpc>
              <a:spcPct val="120000"/>
            </a:lnSpc>
          </a:pPr>
          <a:r>
            <a:rPr lang="zh-TW" altLang="en-US" u="sng" dirty="0" smtClean="0">
              <a:latin typeface="標楷體" panose="03000509000000000000" pitchFamily="65" charset="-120"/>
              <a:ea typeface="標楷體" panose="03000509000000000000" pitchFamily="65" charset="-120"/>
            </a:rPr>
            <a:t>企業及其他單位產</a:t>
          </a:r>
          <a:r>
            <a:rPr lang="zh-TW" altLang="en-US" u="sng" dirty="0" smtClean="0">
              <a:latin typeface="標楷體" panose="03000509000000000000" pitchFamily="65" charset="-120"/>
              <a:ea typeface="標楷體" panose="03000509000000000000" pitchFamily="65" charset="-120"/>
            </a:rPr>
            <a:t>學計畫經費審核管控</a:t>
          </a:r>
          <a:endParaRPr lang="zh-TW" altLang="en-US" u="sng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70BFE24E-C824-4F64-8D72-347EDA98E8E0}" type="parTrans" cxnId="{CF9896D4-E9DB-426D-903F-E5179C03296F}">
      <dgm:prSet/>
      <dgm:spPr/>
      <dgm:t>
        <a:bodyPr/>
        <a:lstStyle/>
        <a:p>
          <a:endParaRPr lang="zh-TW" altLang="en-US"/>
        </a:p>
      </dgm:t>
    </dgm:pt>
    <dgm:pt modelId="{A6174197-75F4-4B15-856F-A261B93DF1EE}" type="sibTrans" cxnId="{CF9896D4-E9DB-426D-903F-E5179C03296F}">
      <dgm:prSet/>
      <dgm:spPr/>
      <dgm:t>
        <a:bodyPr/>
        <a:lstStyle/>
        <a:p>
          <a:endParaRPr lang="zh-TW" altLang="en-US"/>
        </a:p>
      </dgm:t>
    </dgm:pt>
    <dgm:pt modelId="{3B65741E-75CC-4DA0-A6B7-8626D3F38406}">
      <dgm:prSet/>
      <dgm:spPr/>
      <dgm:t>
        <a:bodyPr/>
        <a:lstStyle/>
        <a:p>
          <a:pPr>
            <a:lnSpc>
              <a:spcPct val="120000"/>
            </a:lnSpc>
          </a:pPr>
          <a:r>
            <a:rPr lang="zh-TW" altLang="en-US" dirty="0" smtClean="0">
              <a:latin typeface="標楷體" panose="03000509000000000000" pitchFamily="65" charset="-120"/>
              <a:ea typeface="標楷體" panose="03000509000000000000" pitchFamily="65" charset="-120"/>
            </a:rPr>
            <a:t>協助辦理各項外部查核及訪視作業</a:t>
          </a:r>
          <a:endParaRPr lang="zh-TW" altLang="en-US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805540AF-7ABA-4DB8-982B-B80061E50C23}" type="parTrans" cxnId="{C238B444-B1FA-4DE4-93CE-ACFFFADE54E0}">
      <dgm:prSet/>
      <dgm:spPr/>
      <dgm:t>
        <a:bodyPr/>
        <a:lstStyle/>
        <a:p>
          <a:endParaRPr lang="zh-TW" altLang="en-US"/>
        </a:p>
      </dgm:t>
    </dgm:pt>
    <dgm:pt modelId="{C14AC073-A0D1-41C0-9A8E-78BF17C651AA}" type="sibTrans" cxnId="{C238B444-B1FA-4DE4-93CE-ACFFFADE54E0}">
      <dgm:prSet/>
      <dgm:spPr/>
      <dgm:t>
        <a:bodyPr/>
        <a:lstStyle/>
        <a:p>
          <a:endParaRPr lang="zh-TW" altLang="en-US"/>
        </a:p>
      </dgm:t>
    </dgm:pt>
    <dgm:pt modelId="{0D2FD57D-6FC0-40EF-B0C0-235B4A1020CD}">
      <dgm:prSet/>
      <dgm:spPr/>
      <dgm:t>
        <a:bodyPr/>
        <a:lstStyle/>
        <a:p>
          <a:r>
            <a:rPr lang="zh-TW" altLang="en-US" dirty="0" smtClean="0">
              <a:latin typeface="標楷體" panose="03000509000000000000" pitchFamily="65" charset="-120"/>
              <a:ea typeface="標楷體" panose="03000509000000000000" pitchFamily="65" charset="-120"/>
            </a:rPr>
            <a:t>協助辦理各項外部查核及訪視作業</a:t>
          </a:r>
          <a:endParaRPr lang="zh-TW" altLang="en-US" u="sng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9C9DC264-0BF7-4485-AE92-7C8ADF379A8A}" type="parTrans" cxnId="{EAAB79D5-794E-4D95-88AD-A7133E61101D}">
      <dgm:prSet/>
      <dgm:spPr/>
      <dgm:t>
        <a:bodyPr/>
        <a:lstStyle/>
        <a:p>
          <a:endParaRPr lang="zh-TW" altLang="en-US"/>
        </a:p>
      </dgm:t>
    </dgm:pt>
    <dgm:pt modelId="{712235E6-1B2F-4FDF-B68D-1E4D2E6E660C}" type="sibTrans" cxnId="{EAAB79D5-794E-4D95-88AD-A7133E61101D}">
      <dgm:prSet/>
      <dgm:spPr/>
      <dgm:t>
        <a:bodyPr/>
        <a:lstStyle/>
        <a:p>
          <a:endParaRPr lang="zh-TW" altLang="en-US"/>
        </a:p>
      </dgm:t>
    </dgm:pt>
    <dgm:pt modelId="{E3A5E342-C716-4ED7-9EA6-B50B30DEC6A3}">
      <dgm:prSet/>
      <dgm:spPr/>
      <dgm:t>
        <a:bodyPr/>
        <a:lstStyle/>
        <a:p>
          <a:r>
            <a:rPr lang="zh-TW" altLang="en-US" dirty="0" smtClean="0">
              <a:latin typeface="標楷體" panose="03000509000000000000" pitchFamily="65" charset="-120"/>
              <a:ea typeface="標楷體" panose="03000509000000000000" pitchFamily="65" charset="-120"/>
            </a:rPr>
            <a:t>學雜費及各項收入繳費單審核管控</a:t>
          </a:r>
          <a:endParaRPr lang="zh-TW" altLang="en-US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B7F60CBA-F2BE-4D66-80BD-ABB6F083D3D1}" type="sibTrans" cxnId="{59F8EE08-B9FB-4F99-A779-388C9E87A072}">
      <dgm:prSet/>
      <dgm:spPr/>
      <dgm:t>
        <a:bodyPr/>
        <a:lstStyle/>
        <a:p>
          <a:endParaRPr lang="zh-TW" altLang="en-US"/>
        </a:p>
      </dgm:t>
    </dgm:pt>
    <dgm:pt modelId="{7EBBF9AB-6C88-4207-B049-36730F230A67}" type="parTrans" cxnId="{59F8EE08-B9FB-4F99-A779-388C9E87A072}">
      <dgm:prSet/>
      <dgm:spPr/>
      <dgm:t>
        <a:bodyPr/>
        <a:lstStyle/>
        <a:p>
          <a:endParaRPr lang="zh-TW" altLang="en-US"/>
        </a:p>
      </dgm:t>
    </dgm:pt>
    <dgm:pt modelId="{93EE9E14-1017-47A4-BFAC-0CBFCB665160}">
      <dgm:prSet/>
      <dgm:spPr/>
      <dgm:t>
        <a:bodyPr/>
        <a:lstStyle/>
        <a:p>
          <a:r>
            <a:rPr lang="zh-TW" altLang="en-US" u="sng" dirty="0" smtClean="0">
              <a:latin typeface="標楷體" panose="03000509000000000000" pitchFamily="65" charset="-120"/>
              <a:ea typeface="標楷體" panose="03000509000000000000" pitchFamily="65" charset="-120"/>
            </a:rPr>
            <a:t>政府部門產學</a:t>
          </a:r>
          <a:r>
            <a:rPr lang="zh-TW" altLang="en-US" u="sng" dirty="0" smtClean="0">
              <a:latin typeface="標楷體" panose="03000509000000000000" pitchFamily="65" charset="-120"/>
              <a:ea typeface="標楷體" panose="03000509000000000000" pitchFamily="65" charset="-120"/>
            </a:rPr>
            <a:t>計</a:t>
          </a:r>
          <a:r>
            <a:rPr lang="zh-TW" altLang="en-US" u="sng" dirty="0" smtClean="0">
              <a:latin typeface="標楷體" panose="03000509000000000000" pitchFamily="65" charset="-120"/>
              <a:ea typeface="標楷體" panose="03000509000000000000" pitchFamily="65" charset="-120"/>
            </a:rPr>
            <a:t>畫</a:t>
          </a:r>
          <a:r>
            <a:rPr lang="zh-TW" altLang="en-US" u="sng" dirty="0" smtClean="0">
              <a:latin typeface="標楷體" panose="03000509000000000000" pitchFamily="65" charset="-120"/>
              <a:ea typeface="標楷體" panose="03000509000000000000" pitchFamily="65" charset="-120"/>
            </a:rPr>
            <a:t>經費憑證審核</a:t>
          </a:r>
          <a:endParaRPr lang="zh-TW" altLang="en-US" u="sng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58B3DBC6-F5FE-4265-B0C2-CE10C431812D}" type="parTrans" cxnId="{A9FECF03-CE3E-4E1C-BA15-15F1111E323A}">
      <dgm:prSet/>
      <dgm:spPr/>
      <dgm:t>
        <a:bodyPr/>
        <a:lstStyle/>
        <a:p>
          <a:endParaRPr lang="zh-TW" altLang="en-US"/>
        </a:p>
      </dgm:t>
    </dgm:pt>
    <dgm:pt modelId="{2BA71057-AB0E-41F2-9296-E9D3B082A0B5}" type="sibTrans" cxnId="{A9FECF03-CE3E-4E1C-BA15-15F1111E323A}">
      <dgm:prSet/>
      <dgm:spPr/>
      <dgm:t>
        <a:bodyPr/>
        <a:lstStyle/>
        <a:p>
          <a:endParaRPr lang="zh-TW" altLang="en-US"/>
        </a:p>
      </dgm:t>
    </dgm:pt>
    <dgm:pt modelId="{850F8788-D340-4CF1-B66E-73BD1E14BB02}" type="pres">
      <dgm:prSet presAssocID="{8CC34856-EB05-4349-8D10-91B62915D0F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DA93FE9F-7F98-49CD-99EB-7C18218F0079}" type="pres">
      <dgm:prSet presAssocID="{2E4D635B-FE3D-4047-8380-7CE086471FEB}" presName="composite" presStyleCnt="0"/>
      <dgm:spPr/>
    </dgm:pt>
    <dgm:pt modelId="{03FBBF09-57F8-4F58-A207-5FDDEC624795}" type="pres">
      <dgm:prSet presAssocID="{2E4D635B-FE3D-4047-8380-7CE086471FEB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3DA8C071-167A-495B-AC4B-135EC141FB5B}" type="pres">
      <dgm:prSet presAssocID="{2E4D635B-FE3D-4047-8380-7CE086471FEB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5FDF2B2E-1712-4A89-9B40-1E4E817E7C54}" type="pres">
      <dgm:prSet presAssocID="{9A1400C3-5AEC-4DFD-99DE-88A037C2075C}" presName="space" presStyleCnt="0"/>
      <dgm:spPr/>
    </dgm:pt>
    <dgm:pt modelId="{92C2663D-C600-493B-A034-326C081B9E37}" type="pres">
      <dgm:prSet presAssocID="{FC78188B-C5AF-425F-9C50-007168067EA8}" presName="composite" presStyleCnt="0"/>
      <dgm:spPr/>
    </dgm:pt>
    <dgm:pt modelId="{6447DBE0-0F82-4F64-95D3-98238473C701}" type="pres">
      <dgm:prSet presAssocID="{FC78188B-C5AF-425F-9C50-007168067EA8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259E7209-904D-4BBE-A859-1033E3B49FE5}" type="pres">
      <dgm:prSet presAssocID="{FC78188B-C5AF-425F-9C50-007168067EA8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F92A078A-C8B7-4D6D-936C-38A6B52B5588}" type="pres">
      <dgm:prSet presAssocID="{25D0ADDB-C532-4189-89D2-BF66DFF96F39}" presName="space" presStyleCnt="0"/>
      <dgm:spPr/>
    </dgm:pt>
    <dgm:pt modelId="{4E8CD9A7-413E-4708-AA90-8180D4273F36}" type="pres">
      <dgm:prSet presAssocID="{3EDAC8E7-3F9D-4AFF-BE52-9FA8F8B04198}" presName="composite" presStyleCnt="0"/>
      <dgm:spPr/>
    </dgm:pt>
    <dgm:pt modelId="{6AAF0684-DD1A-478B-B7E8-D377EFAA0BAD}" type="pres">
      <dgm:prSet presAssocID="{3EDAC8E7-3F9D-4AFF-BE52-9FA8F8B04198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42D4111B-9CD7-4BF0-9BC5-C8ADEDAFE4FF}" type="pres">
      <dgm:prSet presAssocID="{3EDAC8E7-3F9D-4AFF-BE52-9FA8F8B04198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23066144-3A8E-4F7B-B3DE-38DDDD416C27}" type="presOf" srcId="{96CEBDB6-387D-441F-876C-AEF139EAC55A}" destId="{259E7209-904D-4BBE-A859-1033E3B49FE5}" srcOrd="0" destOrd="0" presId="urn:microsoft.com/office/officeart/2005/8/layout/hList1"/>
    <dgm:cxn modelId="{96461E3B-28B2-47E9-8DE5-9B28A4F6E160}" type="presOf" srcId="{93EE9E14-1017-47A4-BFAC-0CBFCB665160}" destId="{3DA8C071-167A-495B-AC4B-135EC141FB5B}" srcOrd="0" destOrd="9" presId="urn:microsoft.com/office/officeart/2005/8/layout/hList1"/>
    <dgm:cxn modelId="{7B023B25-B846-492C-A96B-575162CE6837}" type="presOf" srcId="{BF93DFF9-DEDC-45F4-BD59-EF32AC36543E}" destId="{3DA8C071-167A-495B-AC4B-135EC141FB5B}" srcOrd="0" destOrd="4" presId="urn:microsoft.com/office/officeart/2005/8/layout/hList1"/>
    <dgm:cxn modelId="{0F24BCAC-5A9D-4F84-9805-57848A82B63E}" type="presOf" srcId="{B91BF40E-094D-4F64-97C2-9F4ED3FE481C}" destId="{259E7209-904D-4BBE-A859-1033E3B49FE5}" srcOrd="0" destOrd="3" presId="urn:microsoft.com/office/officeart/2005/8/layout/hList1"/>
    <dgm:cxn modelId="{C377F05A-531E-4052-90F7-528EC977C603}" srcId="{2E4D635B-FE3D-4047-8380-7CE086471FEB}" destId="{5642DFE6-63B9-444E-928C-67B2AC894EF5}" srcOrd="7" destOrd="0" parTransId="{77629D97-D7C0-4FD2-BE51-9396B800BB52}" sibTransId="{1A4E135C-5C8D-4608-8FB1-15BAB1F22426}"/>
    <dgm:cxn modelId="{0FB524C1-A360-47FA-88CC-5BF8F4BB04D8}" type="presOf" srcId="{3B65741E-75CC-4DA0-A6B7-8626D3F38406}" destId="{42D4111B-9CD7-4BF0-9BC5-C8ADEDAFE4FF}" srcOrd="0" destOrd="7" presId="urn:microsoft.com/office/officeart/2005/8/layout/hList1"/>
    <dgm:cxn modelId="{598304F1-E78B-4E32-A63D-C78F39FF7EE8}" type="presOf" srcId="{E3A5E342-C716-4ED7-9EA6-B50B30DEC6A3}" destId="{3DA8C071-167A-495B-AC4B-135EC141FB5B}" srcOrd="0" destOrd="1" presId="urn:microsoft.com/office/officeart/2005/8/layout/hList1"/>
    <dgm:cxn modelId="{14C1126B-3219-49A4-817B-A26FB381EF36}" srcId="{2E4D635B-FE3D-4047-8380-7CE086471FEB}" destId="{EF659DB0-766F-4B1A-B592-981C15A8DCBE}" srcOrd="10" destOrd="0" parTransId="{6DB79A0C-6045-4A69-862A-5C46C9D9BFBE}" sibTransId="{3B6FAE9C-7310-45AB-8AE3-7F9E0CEA43F4}"/>
    <dgm:cxn modelId="{5D224F21-762F-4C0F-AEDB-966F2FFBB495}" type="presOf" srcId="{5642DFE6-63B9-444E-928C-67B2AC894EF5}" destId="{3DA8C071-167A-495B-AC4B-135EC141FB5B}" srcOrd="0" destOrd="7" presId="urn:microsoft.com/office/officeart/2005/8/layout/hList1"/>
    <dgm:cxn modelId="{F78EBA36-23C3-4D40-B19C-AD0CED2D4481}" srcId="{FC78188B-C5AF-425F-9C50-007168067EA8}" destId="{159B71BF-91DB-461C-A30B-6A13721C46D0}" srcOrd="9" destOrd="0" parTransId="{B61C42EA-B65C-444F-BF5D-4B7556BDA7D0}" sibTransId="{7953F006-4F82-4B08-9E2D-28DD942EEAF6}"/>
    <dgm:cxn modelId="{1CD3A94B-8708-4E0C-9D16-E44009267C1B}" srcId="{FC78188B-C5AF-425F-9C50-007168067EA8}" destId="{6C2B102D-3FFD-4D0B-B0EE-13DF203506A7}" srcOrd="6" destOrd="0" parTransId="{7E57B142-9598-42DA-8615-59EDD4B9F1CF}" sibTransId="{681B1DB4-447C-47C2-BE5E-E7FBE5415E77}"/>
    <dgm:cxn modelId="{74F72ACC-0EE6-4616-B76E-B0C6E73072AC}" srcId="{FC78188B-C5AF-425F-9C50-007168067EA8}" destId="{96CEBDB6-387D-441F-876C-AEF139EAC55A}" srcOrd="0" destOrd="0" parTransId="{2DCA791B-E0D6-4BB1-B075-5ADA0A33F91F}" sibTransId="{F3E26242-534B-424F-A43C-4238F6683858}"/>
    <dgm:cxn modelId="{24F1C274-6200-42D5-B3D6-28043D04A02F}" srcId="{3EDAC8E7-3F9D-4AFF-BE52-9FA8F8B04198}" destId="{E51003AE-1B00-4265-A80F-376817A4AC8B}" srcOrd="0" destOrd="0" parTransId="{51474B52-0E67-43BC-AAFC-1B15639AB2C1}" sibTransId="{493F4232-7BD3-41DE-B499-AB2AAF405261}"/>
    <dgm:cxn modelId="{F6ADAD6E-3C30-4006-8630-8F8DF0A1725D}" srcId="{2E4D635B-FE3D-4047-8380-7CE086471FEB}" destId="{746E0EBF-38CA-45B5-AC31-8EAD4F32BC3E}" srcOrd="2" destOrd="0" parTransId="{2598AD9A-4625-4D36-BD3A-E41C8985E9C4}" sibTransId="{517FA566-08CB-402C-8BC1-8E319D4D41CB}"/>
    <dgm:cxn modelId="{3E597D29-7E35-4788-8E11-BD78DF60D4FC}" type="presOf" srcId="{3EDAC8E7-3F9D-4AFF-BE52-9FA8F8B04198}" destId="{6AAF0684-DD1A-478B-B7E8-D377EFAA0BAD}" srcOrd="0" destOrd="0" presId="urn:microsoft.com/office/officeart/2005/8/layout/hList1"/>
    <dgm:cxn modelId="{76415CD3-7096-4648-BFB5-5D81CE55F565}" type="presOf" srcId="{FB2361DA-ADEB-4F50-8D9F-C76D546F5896}" destId="{42D4111B-9CD7-4BF0-9BC5-C8ADEDAFE4FF}" srcOrd="0" destOrd="4" presId="urn:microsoft.com/office/officeart/2005/8/layout/hList1"/>
    <dgm:cxn modelId="{A9FECF03-CE3E-4E1C-BA15-15F1111E323A}" srcId="{2E4D635B-FE3D-4047-8380-7CE086471FEB}" destId="{93EE9E14-1017-47A4-BFAC-0CBFCB665160}" srcOrd="9" destOrd="0" parTransId="{58B3DBC6-F5FE-4265-B0C2-CE10C431812D}" sibTransId="{2BA71057-AB0E-41F2-9296-E9D3B082A0B5}"/>
    <dgm:cxn modelId="{7BAC191C-56C8-4156-87B9-55311C8FC741}" type="presOf" srcId="{6C2B102D-3FFD-4D0B-B0EE-13DF203506A7}" destId="{259E7209-904D-4BBE-A859-1033E3B49FE5}" srcOrd="0" destOrd="6" presId="urn:microsoft.com/office/officeart/2005/8/layout/hList1"/>
    <dgm:cxn modelId="{1C6E6D36-55EA-4905-8A79-F169B8710553}" type="presOf" srcId="{F9E0AC78-F4D3-4027-AB60-565CFDEF2DED}" destId="{3DA8C071-167A-495B-AC4B-135EC141FB5B}" srcOrd="0" destOrd="5" presId="urn:microsoft.com/office/officeart/2005/8/layout/hList1"/>
    <dgm:cxn modelId="{7C5EED3D-2D0D-4EC2-B8BE-AFC1E3046E8F}" srcId="{3EDAC8E7-3F9D-4AFF-BE52-9FA8F8B04198}" destId="{EF9FCC65-5D07-45B9-9842-BC3B361EDD32}" srcOrd="3" destOrd="0" parTransId="{ED162FBF-8CDA-40C4-8A85-DE11C4AA5FDD}" sibTransId="{62E1CBF7-CB1A-48FB-840A-B884CDF3DFC5}"/>
    <dgm:cxn modelId="{EEBD158D-EB3C-438E-9D64-D2135BFA39FE}" type="presOf" srcId="{27B2FE5E-23EA-4E2B-9BAF-ADCFEBF45F83}" destId="{3DA8C071-167A-495B-AC4B-135EC141FB5B}" srcOrd="0" destOrd="6" presId="urn:microsoft.com/office/officeart/2005/8/layout/hList1"/>
    <dgm:cxn modelId="{C238B444-B1FA-4DE4-93CE-ACFFFADE54E0}" srcId="{3EDAC8E7-3F9D-4AFF-BE52-9FA8F8B04198}" destId="{3B65741E-75CC-4DA0-A6B7-8626D3F38406}" srcOrd="7" destOrd="0" parTransId="{805540AF-7ABA-4DB8-982B-B80061E50C23}" sibTransId="{C14AC073-A0D1-41C0-9A8E-78BF17C651AA}"/>
    <dgm:cxn modelId="{3F3C1BAE-49FA-4850-B85B-F4367510D674}" srcId="{FC78188B-C5AF-425F-9C50-007168067EA8}" destId="{5A4D1C51-1237-484D-BB57-2FD01C61ADAD}" srcOrd="2" destOrd="0" parTransId="{B67CF8D0-B309-4884-881E-E7238104CF8E}" sibTransId="{424B4E93-09EB-4B7B-9494-CAD437FB7BCC}"/>
    <dgm:cxn modelId="{EFD8035D-7D0D-4A31-9ED2-78993EC5BAA2}" type="presOf" srcId="{BD4D2AF7-26CF-4086-83C2-7F16D1A91FF7}" destId="{42D4111B-9CD7-4BF0-9BC5-C8ADEDAFE4FF}" srcOrd="0" destOrd="1" presId="urn:microsoft.com/office/officeart/2005/8/layout/hList1"/>
    <dgm:cxn modelId="{07FAFB97-5D94-4EC9-BC95-157AFEE34426}" type="presOf" srcId="{22B212DB-A9FD-4B2E-8A30-F94181E7C355}" destId="{259E7209-904D-4BBE-A859-1033E3B49FE5}" srcOrd="0" destOrd="4" presId="urn:microsoft.com/office/officeart/2005/8/layout/hList1"/>
    <dgm:cxn modelId="{876E77AF-2EC1-4F59-93B3-B77F9E385606}" type="presOf" srcId="{0B536DB1-2FAB-4FAD-9D29-C44BAB24B88E}" destId="{259E7209-904D-4BBE-A859-1033E3B49FE5}" srcOrd="0" destOrd="7" presId="urn:microsoft.com/office/officeart/2005/8/layout/hList1"/>
    <dgm:cxn modelId="{4920BF57-62C0-45D8-9A16-5C20F353B195}" srcId="{2E4D635B-FE3D-4047-8380-7CE086471FEB}" destId="{27B2FE5E-23EA-4E2B-9BAF-ADCFEBF45F83}" srcOrd="6" destOrd="0" parTransId="{25D5D63A-11DE-4C00-A284-809A2AF6D518}" sibTransId="{940B5FB8-BD3D-402C-B2EA-8CD3881ECF35}"/>
    <dgm:cxn modelId="{CEDA95EE-F728-471E-A51D-B53A6CFBC408}" srcId="{FC78188B-C5AF-425F-9C50-007168067EA8}" destId="{4BECAF74-C942-404B-83BF-6D00ABB1660B}" srcOrd="8" destOrd="0" parTransId="{8213FA94-827A-412F-94F0-5F59F292A57E}" sibTransId="{148B7175-A162-4168-B756-62559B942CB7}"/>
    <dgm:cxn modelId="{399B130F-BA65-4BAC-BBBB-1ABAFDE52DB1}" type="presOf" srcId="{9F9DABD8-6114-46EC-8346-D3E13EBB476D}" destId="{42D4111B-9CD7-4BF0-9BC5-C8ADEDAFE4FF}" srcOrd="0" destOrd="5" presId="urn:microsoft.com/office/officeart/2005/8/layout/hList1"/>
    <dgm:cxn modelId="{33A413F2-D5DD-4A08-92AC-A0798E049661}" type="presOf" srcId="{E51003AE-1B00-4265-A80F-376817A4AC8B}" destId="{42D4111B-9CD7-4BF0-9BC5-C8ADEDAFE4FF}" srcOrd="0" destOrd="0" presId="urn:microsoft.com/office/officeart/2005/8/layout/hList1"/>
    <dgm:cxn modelId="{F92227EA-95E2-490A-B3C3-92B0B5D5AACD}" srcId="{FC78188B-C5AF-425F-9C50-007168067EA8}" destId="{DD2C7B88-5EA7-414D-8234-418773991829}" srcOrd="10" destOrd="0" parTransId="{B62269C9-BCE1-46C4-9D39-4A0B51A4BAE2}" sibTransId="{4EEF9744-07A6-4BD3-BE80-BA4E9AF8C290}"/>
    <dgm:cxn modelId="{15CBFE99-E327-4ABE-9F9A-19C5D9FE4F20}" srcId="{2E4D635B-FE3D-4047-8380-7CE086471FEB}" destId="{F9E0AC78-F4D3-4027-AB60-565CFDEF2DED}" srcOrd="5" destOrd="0" parTransId="{D67D1ED6-9C2A-4B17-94A0-5CCD3C33D2EC}" sibTransId="{26759C6B-C604-4223-A9D3-B941E74BBECB}"/>
    <dgm:cxn modelId="{C9780322-3423-4FA6-996B-51767CDEEDF2}" type="presOf" srcId="{2E4D635B-FE3D-4047-8380-7CE086471FEB}" destId="{03FBBF09-57F8-4F58-A207-5FDDEC624795}" srcOrd="0" destOrd="0" presId="urn:microsoft.com/office/officeart/2005/8/layout/hList1"/>
    <dgm:cxn modelId="{DAFA9ACC-84CB-40E3-B048-74018AECFD1E}" srcId="{2E4D635B-FE3D-4047-8380-7CE086471FEB}" destId="{2A9DD261-0095-4C7D-A9F8-C49AFCE7BBC2}" srcOrd="8" destOrd="0" parTransId="{21DB3570-E6D6-4728-908B-F1D009BA7408}" sibTransId="{6B1FC724-5859-474A-A2C7-9773BEBFBB0A}"/>
    <dgm:cxn modelId="{BB41561B-21C3-42CC-A8D2-11FCA4FAF622}" type="presOf" srcId="{E3B75FBE-0E3D-4F96-9538-3DDDE68EF222}" destId="{259E7209-904D-4BBE-A859-1033E3B49FE5}" srcOrd="0" destOrd="5" presId="urn:microsoft.com/office/officeart/2005/8/layout/hList1"/>
    <dgm:cxn modelId="{E032616D-4F75-44A4-BA84-CDE8C71B3AA5}" type="presOf" srcId="{5FCF7425-D788-45BA-A5A3-718C552E8337}" destId="{3DA8C071-167A-495B-AC4B-135EC141FB5B}" srcOrd="0" destOrd="0" presId="urn:microsoft.com/office/officeart/2005/8/layout/hList1"/>
    <dgm:cxn modelId="{A080A339-C32B-4D00-89B6-8F971A18725F}" type="presOf" srcId="{DD2C7B88-5EA7-414D-8234-418773991829}" destId="{259E7209-904D-4BBE-A859-1033E3B49FE5}" srcOrd="0" destOrd="10" presId="urn:microsoft.com/office/officeart/2005/8/layout/hList1"/>
    <dgm:cxn modelId="{45F6A054-6E1F-4365-AD71-AF2AF14FFCCF}" type="presOf" srcId="{4BECAF74-C942-404B-83BF-6D00ABB1660B}" destId="{259E7209-904D-4BBE-A859-1033E3B49FE5}" srcOrd="0" destOrd="8" presId="urn:microsoft.com/office/officeart/2005/8/layout/hList1"/>
    <dgm:cxn modelId="{7A414332-954C-464A-8AFF-51DC3B9564CC}" srcId="{8CC34856-EB05-4349-8D10-91B62915D0FC}" destId="{FC78188B-C5AF-425F-9C50-007168067EA8}" srcOrd="1" destOrd="0" parTransId="{8C81AC8C-7180-410F-A56B-8FF6BD91C04C}" sibTransId="{25D0ADDB-C532-4189-89D2-BF66DFF96F39}"/>
    <dgm:cxn modelId="{18A4BE9A-126D-4942-8F72-721926920E3C}" type="presOf" srcId="{5A4D1C51-1237-484D-BB57-2FD01C61ADAD}" destId="{259E7209-904D-4BBE-A859-1033E3B49FE5}" srcOrd="0" destOrd="2" presId="urn:microsoft.com/office/officeart/2005/8/layout/hList1"/>
    <dgm:cxn modelId="{16B6C700-5645-4E79-BD07-54CB588E066D}" type="presOf" srcId="{0D2FD57D-6FC0-40EF-B0C0-235B4A1020CD}" destId="{3DA8C071-167A-495B-AC4B-135EC141FB5B}" srcOrd="0" destOrd="11" presId="urn:microsoft.com/office/officeart/2005/8/layout/hList1"/>
    <dgm:cxn modelId="{C0D28A99-04A9-461E-954E-83BD8A72338B}" srcId="{3EDAC8E7-3F9D-4AFF-BE52-9FA8F8B04198}" destId="{3EB28943-09AC-48B7-A4D2-8778BD9738F4}" srcOrd="2" destOrd="0" parTransId="{A56CC1AA-F132-45F1-8D57-0042350C1A1C}" sibTransId="{15A460B5-0D5B-4BA3-8F93-BFF0D9CD4FBE}"/>
    <dgm:cxn modelId="{59F8EE08-B9FB-4F99-A779-388C9E87A072}" srcId="{2E4D635B-FE3D-4047-8380-7CE086471FEB}" destId="{E3A5E342-C716-4ED7-9EA6-B50B30DEC6A3}" srcOrd="1" destOrd="0" parTransId="{7EBBF9AB-6C88-4207-B049-36730F230A67}" sibTransId="{B7F60CBA-F2BE-4D66-80BD-ABB6F083D3D1}"/>
    <dgm:cxn modelId="{DC532952-31FC-44C3-9BB2-57E9EF6D25C9}" type="presOf" srcId="{159B71BF-91DB-461C-A30B-6A13721C46D0}" destId="{259E7209-904D-4BBE-A859-1033E3B49FE5}" srcOrd="0" destOrd="9" presId="urn:microsoft.com/office/officeart/2005/8/layout/hList1"/>
    <dgm:cxn modelId="{8A3F7D1A-619E-4CA5-AE1C-9F4D855E2BAB}" type="presOf" srcId="{3EB28943-09AC-48B7-A4D2-8778BD9738F4}" destId="{42D4111B-9CD7-4BF0-9BC5-C8ADEDAFE4FF}" srcOrd="0" destOrd="2" presId="urn:microsoft.com/office/officeart/2005/8/layout/hList1"/>
    <dgm:cxn modelId="{EEDA560B-CD01-4E24-85AC-E13C8DD3797A}" srcId="{3EDAC8E7-3F9D-4AFF-BE52-9FA8F8B04198}" destId="{FB2361DA-ADEB-4F50-8D9F-C76D546F5896}" srcOrd="4" destOrd="0" parTransId="{A8B193DE-6372-4DE9-B419-1CD2E5550404}" sibTransId="{5B7587CF-3A2A-4369-874E-7FF99E3A0752}"/>
    <dgm:cxn modelId="{F2E54A5A-2EDA-41DD-B6BD-9D2CF8C839FC}" srcId="{8CC34856-EB05-4349-8D10-91B62915D0FC}" destId="{2E4D635B-FE3D-4047-8380-7CE086471FEB}" srcOrd="0" destOrd="0" parTransId="{ADF00149-891E-43AC-BEA8-BBA11CB52922}" sibTransId="{9A1400C3-5AEC-4DFD-99DE-88A037C2075C}"/>
    <dgm:cxn modelId="{D27C10C2-6070-41A5-8C32-220E060D6D91}" srcId="{FC78188B-C5AF-425F-9C50-007168067EA8}" destId="{0B536DB1-2FAB-4FAD-9D29-C44BAB24B88E}" srcOrd="7" destOrd="0" parTransId="{77F102A6-18A8-4347-8A1C-8ABA10DAC553}" sibTransId="{4757CDC1-3A4F-44E4-83FA-E22044FA7946}"/>
    <dgm:cxn modelId="{92FA4D68-077A-4F51-A75B-376335937626}" type="presOf" srcId="{746E0EBF-38CA-45B5-AC31-8EAD4F32BC3E}" destId="{3DA8C071-167A-495B-AC4B-135EC141FB5B}" srcOrd="0" destOrd="2" presId="urn:microsoft.com/office/officeart/2005/8/layout/hList1"/>
    <dgm:cxn modelId="{195670B7-DDBC-417A-AF74-41CFC09A4C52}" srcId="{2E4D635B-FE3D-4047-8380-7CE086471FEB}" destId="{5FCF7425-D788-45BA-A5A3-718C552E8337}" srcOrd="0" destOrd="0" parTransId="{A59CBDD7-5BB5-4F9B-A007-5CED9B549968}" sibTransId="{B3A26505-F9E5-40E8-A644-BF62377304D3}"/>
    <dgm:cxn modelId="{4BF070F7-D95E-46D8-8887-CD71621A8CD5}" srcId="{3EDAC8E7-3F9D-4AFF-BE52-9FA8F8B04198}" destId="{BD4D2AF7-26CF-4086-83C2-7F16D1A91FF7}" srcOrd="1" destOrd="0" parTransId="{DCFFA2BE-8A90-483E-8F5A-2453125E632C}" sibTransId="{BE27622C-FC29-4887-9344-A8600B84EE6E}"/>
    <dgm:cxn modelId="{230F8BA1-14EE-4E3F-9CEF-020D5A7532E6}" srcId="{8CC34856-EB05-4349-8D10-91B62915D0FC}" destId="{3EDAC8E7-3F9D-4AFF-BE52-9FA8F8B04198}" srcOrd="2" destOrd="0" parTransId="{C4BF828C-E929-47FB-A00F-0AA3E813EB8B}" sibTransId="{1E8DC6A6-C6AB-45EE-8766-B676852ACC20}"/>
    <dgm:cxn modelId="{9A56410D-2109-4EA9-A57D-F995C01E9208}" srcId="{2E4D635B-FE3D-4047-8380-7CE086471FEB}" destId="{F5A9FBD9-C61E-4FBC-A485-E52C2AC58B29}" srcOrd="3" destOrd="0" parTransId="{AB8002C8-ACB0-4FE2-9520-0968B981B399}" sibTransId="{EF58268A-3C84-4BF2-8899-7A15ADA20FF3}"/>
    <dgm:cxn modelId="{C0A637A7-8482-45D6-B673-B5F84FCD8BA6}" srcId="{2E4D635B-FE3D-4047-8380-7CE086471FEB}" destId="{BF93DFF9-DEDC-45F4-BD59-EF32AC36543E}" srcOrd="4" destOrd="0" parTransId="{13E792AF-80F1-43DD-800B-895C38ECC8DB}" sibTransId="{470354F7-1D0B-4454-8021-0784E74D5BB0}"/>
    <dgm:cxn modelId="{BC1511AB-AE27-479F-8495-AC5334BE961F}" srcId="{FC78188B-C5AF-425F-9C50-007168067EA8}" destId="{22B212DB-A9FD-4B2E-8A30-F94181E7C355}" srcOrd="4" destOrd="0" parTransId="{3DBEC79C-B171-4EE0-A4EA-E776FFFB4147}" sibTransId="{8341EB3C-116C-47F1-AD96-7F10F52F13EB}"/>
    <dgm:cxn modelId="{F06A3CDA-359B-4677-876D-E3CBF67EEF1F}" srcId="{FC78188B-C5AF-425F-9C50-007168067EA8}" destId="{7D56CE47-6303-4EB0-984C-726D0F3F8FD3}" srcOrd="1" destOrd="0" parTransId="{B0A7E3FA-0CCF-40AB-BF1D-A8894CF664B8}" sibTransId="{675AA726-B2BD-4B38-9D4F-CAC1EF38177B}"/>
    <dgm:cxn modelId="{8B9AD943-0464-46ED-8BDE-26B0FDA76AD3}" type="presOf" srcId="{F5A9FBD9-C61E-4FBC-A485-E52C2AC58B29}" destId="{3DA8C071-167A-495B-AC4B-135EC141FB5B}" srcOrd="0" destOrd="3" presId="urn:microsoft.com/office/officeart/2005/8/layout/hList1"/>
    <dgm:cxn modelId="{EAAB79D5-794E-4D95-88AD-A7133E61101D}" srcId="{2E4D635B-FE3D-4047-8380-7CE086471FEB}" destId="{0D2FD57D-6FC0-40EF-B0C0-235B4A1020CD}" srcOrd="11" destOrd="0" parTransId="{9C9DC264-0BF7-4485-AE92-7C8ADF379A8A}" sibTransId="{712235E6-1B2F-4FDF-B68D-1E4D2E6E660C}"/>
    <dgm:cxn modelId="{AE27C857-1D61-418C-957D-535B0E278EDE}" type="presOf" srcId="{7D56CE47-6303-4EB0-984C-726D0F3F8FD3}" destId="{259E7209-904D-4BBE-A859-1033E3B49FE5}" srcOrd="0" destOrd="1" presId="urn:microsoft.com/office/officeart/2005/8/layout/hList1"/>
    <dgm:cxn modelId="{08B1D0C8-00F4-438A-B363-9C262EFA296B}" type="presOf" srcId="{FC78188B-C5AF-425F-9C50-007168067EA8}" destId="{6447DBE0-0F82-4F64-95D3-98238473C701}" srcOrd="0" destOrd="0" presId="urn:microsoft.com/office/officeart/2005/8/layout/hList1"/>
    <dgm:cxn modelId="{51CA1AE6-BFAF-4A3E-BED7-5527FADF6F95}" type="presOf" srcId="{EF659DB0-766F-4B1A-B592-981C15A8DCBE}" destId="{3DA8C071-167A-495B-AC4B-135EC141FB5B}" srcOrd="0" destOrd="10" presId="urn:microsoft.com/office/officeart/2005/8/layout/hList1"/>
    <dgm:cxn modelId="{9D756AC2-1174-44DC-9CED-BB48FADEF003}" type="presOf" srcId="{2C51686F-1BD5-4AC6-80EE-39D2F0F49892}" destId="{42D4111B-9CD7-4BF0-9BC5-C8ADEDAFE4FF}" srcOrd="0" destOrd="6" presId="urn:microsoft.com/office/officeart/2005/8/layout/hList1"/>
    <dgm:cxn modelId="{63A37C85-68E9-4693-A32B-8D97AF249CA1}" type="presOf" srcId="{8CC34856-EB05-4349-8D10-91B62915D0FC}" destId="{850F8788-D340-4CF1-B66E-73BD1E14BB02}" srcOrd="0" destOrd="0" presId="urn:microsoft.com/office/officeart/2005/8/layout/hList1"/>
    <dgm:cxn modelId="{CF9896D4-E9DB-426D-903F-E5179C03296F}" srcId="{3EDAC8E7-3F9D-4AFF-BE52-9FA8F8B04198}" destId="{2C51686F-1BD5-4AC6-80EE-39D2F0F49892}" srcOrd="6" destOrd="0" parTransId="{70BFE24E-C824-4F64-8D72-347EDA98E8E0}" sibTransId="{A6174197-75F4-4B15-856F-A261B93DF1EE}"/>
    <dgm:cxn modelId="{63E1FFBC-6841-4E11-BDD5-1829922FD185}" type="presOf" srcId="{2A9DD261-0095-4C7D-A9F8-C49AFCE7BBC2}" destId="{3DA8C071-167A-495B-AC4B-135EC141FB5B}" srcOrd="0" destOrd="8" presId="urn:microsoft.com/office/officeart/2005/8/layout/hList1"/>
    <dgm:cxn modelId="{149B60B4-6ADE-494F-A479-EA9875F5ABB5}" srcId="{FC78188B-C5AF-425F-9C50-007168067EA8}" destId="{B91BF40E-094D-4F64-97C2-9F4ED3FE481C}" srcOrd="3" destOrd="0" parTransId="{2C8694E2-2690-4E65-B5EE-DA22D002F698}" sibTransId="{2A97C0D9-282E-449B-9450-990BBF5533A1}"/>
    <dgm:cxn modelId="{4E259602-0B48-45FE-8D5E-2E5010430D47}" srcId="{3EDAC8E7-3F9D-4AFF-BE52-9FA8F8B04198}" destId="{9F9DABD8-6114-46EC-8346-D3E13EBB476D}" srcOrd="5" destOrd="0" parTransId="{DAE22798-B1EE-4252-BA51-24797C3D638E}" sibTransId="{FB3A74AE-4432-4AC6-AE23-17C3FC4958A1}"/>
    <dgm:cxn modelId="{A21E3F03-6CBA-479F-82A4-AC977B2852FC}" srcId="{FC78188B-C5AF-425F-9C50-007168067EA8}" destId="{E3B75FBE-0E3D-4F96-9538-3DDDE68EF222}" srcOrd="5" destOrd="0" parTransId="{4CADAF38-B8FB-4393-8DBD-0A5B7C5B1FDD}" sibTransId="{D2060606-E61E-4629-B796-8C53B2520D93}"/>
    <dgm:cxn modelId="{813EE275-07D1-4A29-BF1D-3B43F5A1BA41}" type="presOf" srcId="{EF9FCC65-5D07-45B9-9842-BC3B361EDD32}" destId="{42D4111B-9CD7-4BF0-9BC5-C8ADEDAFE4FF}" srcOrd="0" destOrd="3" presId="urn:microsoft.com/office/officeart/2005/8/layout/hList1"/>
    <dgm:cxn modelId="{9EAD2682-8043-4F0D-A255-583947AC45EA}" type="presParOf" srcId="{850F8788-D340-4CF1-B66E-73BD1E14BB02}" destId="{DA93FE9F-7F98-49CD-99EB-7C18218F0079}" srcOrd="0" destOrd="0" presId="urn:microsoft.com/office/officeart/2005/8/layout/hList1"/>
    <dgm:cxn modelId="{0762ABE0-5DA8-4307-AC9A-BBF0BB301135}" type="presParOf" srcId="{DA93FE9F-7F98-49CD-99EB-7C18218F0079}" destId="{03FBBF09-57F8-4F58-A207-5FDDEC624795}" srcOrd="0" destOrd="0" presId="urn:microsoft.com/office/officeart/2005/8/layout/hList1"/>
    <dgm:cxn modelId="{A6396758-D281-4842-A1DB-B12D4967D5EE}" type="presParOf" srcId="{DA93FE9F-7F98-49CD-99EB-7C18218F0079}" destId="{3DA8C071-167A-495B-AC4B-135EC141FB5B}" srcOrd="1" destOrd="0" presId="urn:microsoft.com/office/officeart/2005/8/layout/hList1"/>
    <dgm:cxn modelId="{C44175E1-EFE0-421B-8CE7-8946990E35F5}" type="presParOf" srcId="{850F8788-D340-4CF1-B66E-73BD1E14BB02}" destId="{5FDF2B2E-1712-4A89-9B40-1E4E817E7C54}" srcOrd="1" destOrd="0" presId="urn:microsoft.com/office/officeart/2005/8/layout/hList1"/>
    <dgm:cxn modelId="{5D569988-452D-4CCE-95AD-956504EC73DE}" type="presParOf" srcId="{850F8788-D340-4CF1-B66E-73BD1E14BB02}" destId="{92C2663D-C600-493B-A034-326C081B9E37}" srcOrd="2" destOrd="0" presId="urn:microsoft.com/office/officeart/2005/8/layout/hList1"/>
    <dgm:cxn modelId="{0EA33308-D6E2-4F33-8B4F-A49B8EFCA640}" type="presParOf" srcId="{92C2663D-C600-493B-A034-326C081B9E37}" destId="{6447DBE0-0F82-4F64-95D3-98238473C701}" srcOrd="0" destOrd="0" presId="urn:microsoft.com/office/officeart/2005/8/layout/hList1"/>
    <dgm:cxn modelId="{1CD39286-F397-4B55-8C53-DF89B0BE8DF4}" type="presParOf" srcId="{92C2663D-C600-493B-A034-326C081B9E37}" destId="{259E7209-904D-4BBE-A859-1033E3B49FE5}" srcOrd="1" destOrd="0" presId="urn:microsoft.com/office/officeart/2005/8/layout/hList1"/>
    <dgm:cxn modelId="{82EED059-084C-4956-B513-5E3493160CDB}" type="presParOf" srcId="{850F8788-D340-4CF1-B66E-73BD1E14BB02}" destId="{F92A078A-C8B7-4D6D-936C-38A6B52B5588}" srcOrd="3" destOrd="0" presId="urn:microsoft.com/office/officeart/2005/8/layout/hList1"/>
    <dgm:cxn modelId="{E84EB8F1-03AA-4404-8A6A-2269C0AC0023}" type="presParOf" srcId="{850F8788-D340-4CF1-B66E-73BD1E14BB02}" destId="{4E8CD9A7-413E-4708-AA90-8180D4273F36}" srcOrd="4" destOrd="0" presId="urn:microsoft.com/office/officeart/2005/8/layout/hList1"/>
    <dgm:cxn modelId="{E89DE937-E726-4867-8F5D-4E751913E841}" type="presParOf" srcId="{4E8CD9A7-413E-4708-AA90-8180D4273F36}" destId="{6AAF0684-DD1A-478B-B7E8-D377EFAA0BAD}" srcOrd="0" destOrd="0" presId="urn:microsoft.com/office/officeart/2005/8/layout/hList1"/>
    <dgm:cxn modelId="{9AFA6950-0FB8-4FD4-816D-940C60A177C4}" type="presParOf" srcId="{4E8CD9A7-413E-4708-AA90-8180D4273F36}" destId="{42D4111B-9CD7-4BF0-9BC5-C8ADEDAFE4FF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EFA7CC9-9E63-44FA-95FC-C6D17320B522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075E129E-0E61-4CCC-9866-BF9D6C61569C}">
      <dgm:prSet phldrT="[文字]" custT="1"/>
      <dgm:spPr/>
      <dgm:t>
        <a:bodyPr/>
        <a:lstStyle/>
        <a:p>
          <a:r>
            <a:rPr lang="zh-TW" altLang="en-US" sz="2800" dirty="0" smtClean="0">
              <a:latin typeface="標楷體" panose="03000509000000000000" pitchFamily="65" charset="-120"/>
              <a:ea typeface="標楷體" panose="03000509000000000000" pitchFamily="65" charset="-120"/>
            </a:rPr>
            <a:t>主要法規依據</a:t>
          </a:r>
          <a:endParaRPr lang="zh-TW" altLang="en-US" sz="280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B8BCBD14-C948-428B-B90E-12934793CE93}" type="parTrans" cxnId="{D75162A9-DC3F-4FB7-9D6F-27A3022F754E}">
      <dgm:prSet/>
      <dgm:spPr/>
      <dgm:t>
        <a:bodyPr/>
        <a:lstStyle/>
        <a:p>
          <a:endParaRPr lang="zh-TW" altLang="en-US"/>
        </a:p>
      </dgm:t>
    </dgm:pt>
    <dgm:pt modelId="{139ABAAC-E26E-42E1-ABEB-1C69CDD44133}" type="sibTrans" cxnId="{D75162A9-DC3F-4FB7-9D6F-27A3022F754E}">
      <dgm:prSet/>
      <dgm:spPr/>
      <dgm:t>
        <a:bodyPr/>
        <a:lstStyle/>
        <a:p>
          <a:endParaRPr lang="zh-TW" altLang="en-US"/>
        </a:p>
      </dgm:t>
    </dgm:pt>
    <dgm:pt modelId="{4254155C-85A9-40E7-A067-78E6B2F6A21E}" type="pres">
      <dgm:prSet presAssocID="{DEFA7CC9-9E63-44FA-95FC-C6D17320B522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zh-TW" altLang="en-US"/>
        </a:p>
      </dgm:t>
    </dgm:pt>
    <dgm:pt modelId="{DF46903E-E7F4-4A07-B973-45349C054600}" type="pres">
      <dgm:prSet presAssocID="{DEFA7CC9-9E63-44FA-95FC-C6D17320B522}" presName="Name1" presStyleCnt="0"/>
      <dgm:spPr/>
    </dgm:pt>
    <dgm:pt modelId="{3353448B-6074-4696-A069-096969B44C2D}" type="pres">
      <dgm:prSet presAssocID="{DEFA7CC9-9E63-44FA-95FC-C6D17320B522}" presName="cycle" presStyleCnt="0"/>
      <dgm:spPr/>
    </dgm:pt>
    <dgm:pt modelId="{FC01DEA8-3081-4706-835F-BEE4BE745BD1}" type="pres">
      <dgm:prSet presAssocID="{DEFA7CC9-9E63-44FA-95FC-C6D17320B522}" presName="srcNode" presStyleLbl="node1" presStyleIdx="0" presStyleCnt="1"/>
      <dgm:spPr/>
    </dgm:pt>
    <dgm:pt modelId="{07E1A1AB-8C6C-4B81-AACF-1A055CB83DA1}" type="pres">
      <dgm:prSet presAssocID="{DEFA7CC9-9E63-44FA-95FC-C6D17320B522}" presName="conn" presStyleLbl="parChTrans1D2" presStyleIdx="0" presStyleCnt="1"/>
      <dgm:spPr/>
      <dgm:t>
        <a:bodyPr/>
        <a:lstStyle/>
        <a:p>
          <a:endParaRPr lang="zh-TW" altLang="en-US"/>
        </a:p>
      </dgm:t>
    </dgm:pt>
    <dgm:pt modelId="{5C40C722-6DA6-40A8-92DF-9C74E9E8E5D8}" type="pres">
      <dgm:prSet presAssocID="{DEFA7CC9-9E63-44FA-95FC-C6D17320B522}" presName="extraNode" presStyleLbl="node1" presStyleIdx="0" presStyleCnt="1"/>
      <dgm:spPr/>
    </dgm:pt>
    <dgm:pt modelId="{B35B60D9-580D-4684-8536-05A720AE411A}" type="pres">
      <dgm:prSet presAssocID="{DEFA7CC9-9E63-44FA-95FC-C6D17320B522}" presName="dstNode" presStyleLbl="node1" presStyleIdx="0" presStyleCnt="1"/>
      <dgm:spPr/>
    </dgm:pt>
    <dgm:pt modelId="{ADC5F644-9360-4DE7-A8E2-2119782DE801}" type="pres">
      <dgm:prSet presAssocID="{075E129E-0E61-4CCC-9866-BF9D6C61569C}" presName="text_1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360E639A-EBDC-4C60-8A0B-53861AD73724}" type="pres">
      <dgm:prSet presAssocID="{075E129E-0E61-4CCC-9866-BF9D6C61569C}" presName="accent_1" presStyleCnt="0"/>
      <dgm:spPr/>
    </dgm:pt>
    <dgm:pt modelId="{F55533BB-6D4B-4D4A-B46C-64ADED814112}" type="pres">
      <dgm:prSet presAssocID="{075E129E-0E61-4CCC-9866-BF9D6C61569C}" presName="accentRepeatNode" presStyleLbl="solidFgAcc1" presStyleIdx="0" presStyleCnt="1"/>
      <dgm:spPr/>
    </dgm:pt>
  </dgm:ptLst>
  <dgm:cxnLst>
    <dgm:cxn modelId="{D75162A9-DC3F-4FB7-9D6F-27A3022F754E}" srcId="{DEFA7CC9-9E63-44FA-95FC-C6D17320B522}" destId="{075E129E-0E61-4CCC-9866-BF9D6C61569C}" srcOrd="0" destOrd="0" parTransId="{B8BCBD14-C948-428B-B90E-12934793CE93}" sibTransId="{139ABAAC-E26E-42E1-ABEB-1C69CDD44133}"/>
    <dgm:cxn modelId="{81F3CC52-0D43-40B8-9F13-6BDA80371DD6}" type="presOf" srcId="{075E129E-0E61-4CCC-9866-BF9D6C61569C}" destId="{ADC5F644-9360-4DE7-A8E2-2119782DE801}" srcOrd="0" destOrd="0" presId="urn:microsoft.com/office/officeart/2008/layout/VerticalCurvedList"/>
    <dgm:cxn modelId="{E09CCE14-A94C-44B1-9949-C4BE4B467E9C}" type="presOf" srcId="{139ABAAC-E26E-42E1-ABEB-1C69CDD44133}" destId="{07E1A1AB-8C6C-4B81-AACF-1A055CB83DA1}" srcOrd="0" destOrd="0" presId="urn:microsoft.com/office/officeart/2008/layout/VerticalCurvedList"/>
    <dgm:cxn modelId="{9A012507-DDD8-4E66-803E-13B816775459}" type="presOf" srcId="{DEFA7CC9-9E63-44FA-95FC-C6D17320B522}" destId="{4254155C-85A9-40E7-A067-78E6B2F6A21E}" srcOrd="0" destOrd="0" presId="urn:microsoft.com/office/officeart/2008/layout/VerticalCurvedList"/>
    <dgm:cxn modelId="{D75EAD90-0475-4EEA-9AE0-9588F9F14CB7}" type="presParOf" srcId="{4254155C-85A9-40E7-A067-78E6B2F6A21E}" destId="{DF46903E-E7F4-4A07-B973-45349C054600}" srcOrd="0" destOrd="0" presId="urn:microsoft.com/office/officeart/2008/layout/VerticalCurvedList"/>
    <dgm:cxn modelId="{74A9B780-C6E2-40FE-B11C-E106A5297BFF}" type="presParOf" srcId="{DF46903E-E7F4-4A07-B973-45349C054600}" destId="{3353448B-6074-4696-A069-096969B44C2D}" srcOrd="0" destOrd="0" presId="urn:microsoft.com/office/officeart/2008/layout/VerticalCurvedList"/>
    <dgm:cxn modelId="{43E0C0A6-1F37-434E-A71C-9FCA45EA3CA9}" type="presParOf" srcId="{3353448B-6074-4696-A069-096969B44C2D}" destId="{FC01DEA8-3081-4706-835F-BEE4BE745BD1}" srcOrd="0" destOrd="0" presId="urn:microsoft.com/office/officeart/2008/layout/VerticalCurvedList"/>
    <dgm:cxn modelId="{B3F30E90-527F-427D-9527-8A4189FBBCEC}" type="presParOf" srcId="{3353448B-6074-4696-A069-096969B44C2D}" destId="{07E1A1AB-8C6C-4B81-AACF-1A055CB83DA1}" srcOrd="1" destOrd="0" presId="urn:microsoft.com/office/officeart/2008/layout/VerticalCurvedList"/>
    <dgm:cxn modelId="{20D6B6CC-248F-43C2-8280-5EBA43C6D5EC}" type="presParOf" srcId="{3353448B-6074-4696-A069-096969B44C2D}" destId="{5C40C722-6DA6-40A8-92DF-9C74E9E8E5D8}" srcOrd="2" destOrd="0" presId="urn:microsoft.com/office/officeart/2008/layout/VerticalCurvedList"/>
    <dgm:cxn modelId="{EEA36E4C-3167-420E-9939-0C6D19378634}" type="presParOf" srcId="{3353448B-6074-4696-A069-096969B44C2D}" destId="{B35B60D9-580D-4684-8536-05A720AE411A}" srcOrd="3" destOrd="0" presId="urn:microsoft.com/office/officeart/2008/layout/VerticalCurvedList"/>
    <dgm:cxn modelId="{E5C0E33D-705B-4251-80D2-FE4E07234524}" type="presParOf" srcId="{DF46903E-E7F4-4A07-B973-45349C054600}" destId="{ADC5F644-9360-4DE7-A8E2-2119782DE801}" srcOrd="1" destOrd="0" presId="urn:microsoft.com/office/officeart/2008/layout/VerticalCurvedList"/>
    <dgm:cxn modelId="{BE11F57D-597C-401A-A155-8495A3AB4398}" type="presParOf" srcId="{DF46903E-E7F4-4A07-B973-45349C054600}" destId="{360E639A-EBDC-4C60-8A0B-53861AD73724}" srcOrd="2" destOrd="0" presId="urn:microsoft.com/office/officeart/2008/layout/VerticalCurvedList"/>
    <dgm:cxn modelId="{3FF4DC30-F115-472F-8390-2A61164DAF06}" type="presParOf" srcId="{360E639A-EBDC-4C60-8A0B-53861AD73724}" destId="{F55533BB-6D4B-4D4A-B46C-64ADED814112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EFA7CC9-9E63-44FA-95FC-C6D17320B522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075E129E-0E61-4CCC-9866-BF9D6C61569C}">
      <dgm:prSet phldrT="[文字]" custT="1"/>
      <dgm:spPr/>
      <dgm:t>
        <a:bodyPr/>
        <a:lstStyle/>
        <a:p>
          <a:r>
            <a:rPr lang="zh-TW" altLang="en-US" sz="2800" dirty="0" smtClean="0">
              <a:latin typeface="標楷體" panose="03000509000000000000" pitchFamily="65" charset="-120"/>
              <a:ea typeface="標楷體" panose="03000509000000000000" pitchFamily="65" charset="-120"/>
            </a:rPr>
            <a:t>財務審核機制</a:t>
          </a:r>
          <a:endParaRPr lang="zh-TW" altLang="en-US" sz="280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B8BCBD14-C948-428B-B90E-12934793CE93}" type="parTrans" cxnId="{D75162A9-DC3F-4FB7-9D6F-27A3022F754E}">
      <dgm:prSet/>
      <dgm:spPr/>
      <dgm:t>
        <a:bodyPr/>
        <a:lstStyle/>
        <a:p>
          <a:endParaRPr lang="zh-TW" altLang="en-US"/>
        </a:p>
      </dgm:t>
    </dgm:pt>
    <dgm:pt modelId="{139ABAAC-E26E-42E1-ABEB-1C69CDD44133}" type="sibTrans" cxnId="{D75162A9-DC3F-4FB7-9D6F-27A3022F754E}">
      <dgm:prSet/>
      <dgm:spPr/>
      <dgm:t>
        <a:bodyPr/>
        <a:lstStyle/>
        <a:p>
          <a:endParaRPr lang="zh-TW" altLang="en-US"/>
        </a:p>
      </dgm:t>
    </dgm:pt>
    <dgm:pt modelId="{4254155C-85A9-40E7-A067-78E6B2F6A21E}" type="pres">
      <dgm:prSet presAssocID="{DEFA7CC9-9E63-44FA-95FC-C6D17320B522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zh-TW" altLang="en-US"/>
        </a:p>
      </dgm:t>
    </dgm:pt>
    <dgm:pt modelId="{DF46903E-E7F4-4A07-B973-45349C054600}" type="pres">
      <dgm:prSet presAssocID="{DEFA7CC9-9E63-44FA-95FC-C6D17320B522}" presName="Name1" presStyleCnt="0"/>
      <dgm:spPr/>
    </dgm:pt>
    <dgm:pt modelId="{3353448B-6074-4696-A069-096969B44C2D}" type="pres">
      <dgm:prSet presAssocID="{DEFA7CC9-9E63-44FA-95FC-C6D17320B522}" presName="cycle" presStyleCnt="0"/>
      <dgm:spPr/>
    </dgm:pt>
    <dgm:pt modelId="{FC01DEA8-3081-4706-835F-BEE4BE745BD1}" type="pres">
      <dgm:prSet presAssocID="{DEFA7CC9-9E63-44FA-95FC-C6D17320B522}" presName="srcNode" presStyleLbl="node1" presStyleIdx="0" presStyleCnt="1"/>
      <dgm:spPr/>
    </dgm:pt>
    <dgm:pt modelId="{07E1A1AB-8C6C-4B81-AACF-1A055CB83DA1}" type="pres">
      <dgm:prSet presAssocID="{DEFA7CC9-9E63-44FA-95FC-C6D17320B522}" presName="conn" presStyleLbl="parChTrans1D2" presStyleIdx="0" presStyleCnt="1"/>
      <dgm:spPr/>
      <dgm:t>
        <a:bodyPr/>
        <a:lstStyle/>
        <a:p>
          <a:endParaRPr lang="zh-TW" altLang="en-US"/>
        </a:p>
      </dgm:t>
    </dgm:pt>
    <dgm:pt modelId="{5C40C722-6DA6-40A8-92DF-9C74E9E8E5D8}" type="pres">
      <dgm:prSet presAssocID="{DEFA7CC9-9E63-44FA-95FC-C6D17320B522}" presName="extraNode" presStyleLbl="node1" presStyleIdx="0" presStyleCnt="1"/>
      <dgm:spPr/>
    </dgm:pt>
    <dgm:pt modelId="{B35B60D9-580D-4684-8536-05A720AE411A}" type="pres">
      <dgm:prSet presAssocID="{DEFA7CC9-9E63-44FA-95FC-C6D17320B522}" presName="dstNode" presStyleLbl="node1" presStyleIdx="0" presStyleCnt="1"/>
      <dgm:spPr/>
    </dgm:pt>
    <dgm:pt modelId="{ADC5F644-9360-4DE7-A8E2-2119782DE801}" type="pres">
      <dgm:prSet presAssocID="{075E129E-0E61-4CCC-9866-BF9D6C61569C}" presName="text_1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360E639A-EBDC-4C60-8A0B-53861AD73724}" type="pres">
      <dgm:prSet presAssocID="{075E129E-0E61-4CCC-9866-BF9D6C61569C}" presName="accent_1" presStyleCnt="0"/>
      <dgm:spPr/>
    </dgm:pt>
    <dgm:pt modelId="{F55533BB-6D4B-4D4A-B46C-64ADED814112}" type="pres">
      <dgm:prSet presAssocID="{075E129E-0E61-4CCC-9866-BF9D6C61569C}" presName="accentRepeatNode" presStyleLbl="solidFgAcc1" presStyleIdx="0" presStyleCnt="1"/>
      <dgm:spPr/>
    </dgm:pt>
  </dgm:ptLst>
  <dgm:cxnLst>
    <dgm:cxn modelId="{D75162A9-DC3F-4FB7-9D6F-27A3022F754E}" srcId="{DEFA7CC9-9E63-44FA-95FC-C6D17320B522}" destId="{075E129E-0E61-4CCC-9866-BF9D6C61569C}" srcOrd="0" destOrd="0" parTransId="{B8BCBD14-C948-428B-B90E-12934793CE93}" sibTransId="{139ABAAC-E26E-42E1-ABEB-1C69CDD44133}"/>
    <dgm:cxn modelId="{81F3CC52-0D43-40B8-9F13-6BDA80371DD6}" type="presOf" srcId="{075E129E-0E61-4CCC-9866-BF9D6C61569C}" destId="{ADC5F644-9360-4DE7-A8E2-2119782DE801}" srcOrd="0" destOrd="0" presId="urn:microsoft.com/office/officeart/2008/layout/VerticalCurvedList"/>
    <dgm:cxn modelId="{E09CCE14-A94C-44B1-9949-C4BE4B467E9C}" type="presOf" srcId="{139ABAAC-E26E-42E1-ABEB-1C69CDD44133}" destId="{07E1A1AB-8C6C-4B81-AACF-1A055CB83DA1}" srcOrd="0" destOrd="0" presId="urn:microsoft.com/office/officeart/2008/layout/VerticalCurvedList"/>
    <dgm:cxn modelId="{9A012507-DDD8-4E66-803E-13B816775459}" type="presOf" srcId="{DEFA7CC9-9E63-44FA-95FC-C6D17320B522}" destId="{4254155C-85A9-40E7-A067-78E6B2F6A21E}" srcOrd="0" destOrd="0" presId="urn:microsoft.com/office/officeart/2008/layout/VerticalCurvedList"/>
    <dgm:cxn modelId="{D75EAD90-0475-4EEA-9AE0-9588F9F14CB7}" type="presParOf" srcId="{4254155C-85A9-40E7-A067-78E6B2F6A21E}" destId="{DF46903E-E7F4-4A07-B973-45349C054600}" srcOrd="0" destOrd="0" presId="urn:microsoft.com/office/officeart/2008/layout/VerticalCurvedList"/>
    <dgm:cxn modelId="{74A9B780-C6E2-40FE-B11C-E106A5297BFF}" type="presParOf" srcId="{DF46903E-E7F4-4A07-B973-45349C054600}" destId="{3353448B-6074-4696-A069-096969B44C2D}" srcOrd="0" destOrd="0" presId="urn:microsoft.com/office/officeart/2008/layout/VerticalCurvedList"/>
    <dgm:cxn modelId="{43E0C0A6-1F37-434E-A71C-9FCA45EA3CA9}" type="presParOf" srcId="{3353448B-6074-4696-A069-096969B44C2D}" destId="{FC01DEA8-3081-4706-835F-BEE4BE745BD1}" srcOrd="0" destOrd="0" presId="urn:microsoft.com/office/officeart/2008/layout/VerticalCurvedList"/>
    <dgm:cxn modelId="{B3F30E90-527F-427D-9527-8A4189FBBCEC}" type="presParOf" srcId="{3353448B-6074-4696-A069-096969B44C2D}" destId="{07E1A1AB-8C6C-4B81-AACF-1A055CB83DA1}" srcOrd="1" destOrd="0" presId="urn:microsoft.com/office/officeart/2008/layout/VerticalCurvedList"/>
    <dgm:cxn modelId="{20D6B6CC-248F-43C2-8280-5EBA43C6D5EC}" type="presParOf" srcId="{3353448B-6074-4696-A069-096969B44C2D}" destId="{5C40C722-6DA6-40A8-92DF-9C74E9E8E5D8}" srcOrd="2" destOrd="0" presId="urn:microsoft.com/office/officeart/2008/layout/VerticalCurvedList"/>
    <dgm:cxn modelId="{EEA36E4C-3167-420E-9939-0C6D19378634}" type="presParOf" srcId="{3353448B-6074-4696-A069-096969B44C2D}" destId="{B35B60D9-580D-4684-8536-05A720AE411A}" srcOrd="3" destOrd="0" presId="urn:microsoft.com/office/officeart/2008/layout/VerticalCurvedList"/>
    <dgm:cxn modelId="{E5C0E33D-705B-4251-80D2-FE4E07234524}" type="presParOf" srcId="{DF46903E-E7F4-4A07-B973-45349C054600}" destId="{ADC5F644-9360-4DE7-A8E2-2119782DE801}" srcOrd="1" destOrd="0" presId="urn:microsoft.com/office/officeart/2008/layout/VerticalCurvedList"/>
    <dgm:cxn modelId="{BE11F57D-597C-401A-A155-8495A3AB4398}" type="presParOf" srcId="{DF46903E-E7F4-4A07-B973-45349C054600}" destId="{360E639A-EBDC-4C60-8A0B-53861AD73724}" srcOrd="2" destOrd="0" presId="urn:microsoft.com/office/officeart/2008/layout/VerticalCurvedList"/>
    <dgm:cxn modelId="{3FF4DC30-F115-472F-8390-2A61164DAF06}" type="presParOf" srcId="{360E639A-EBDC-4C60-8A0B-53861AD73724}" destId="{F55533BB-6D4B-4D4A-B46C-64ADED814112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B0BE36E7-4C5F-4EF9-93FE-776114D30764}" type="doc">
      <dgm:prSet loTypeId="urn:microsoft.com/office/officeart/2005/8/layout/radial2" loCatId="relationship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zh-TW" altLang="en-US"/>
        </a:p>
      </dgm:t>
    </dgm:pt>
    <dgm:pt modelId="{8CE8A26F-E120-401A-AB2E-30CB49739793}">
      <dgm:prSet phldrT="[文字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zh-TW" altLang="en-US" sz="18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內部</a:t>
          </a:r>
          <a:endParaRPr lang="en-US" altLang="zh-TW" sz="1800" dirty="0" smtClean="0">
            <a:latin typeface="標楷體" panose="03000509000000000000" pitchFamily="65" charset="-120"/>
            <a:ea typeface="標楷體" panose="03000509000000000000" pitchFamily="65" charset="-120"/>
          </a:endParaRPr>
        </a:p>
        <a:p>
          <a:r>
            <a:rPr lang="zh-TW" altLang="en-US" sz="18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審核</a:t>
          </a:r>
          <a:endParaRPr lang="zh-TW" altLang="en-US" sz="180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D6D875CA-6D26-4426-A177-2B5B31D47E1A}" type="parTrans" cxnId="{5FC02333-316C-4C67-A269-872A8BD79E02}">
      <dgm:prSet/>
      <dgm:spPr/>
      <dgm:t>
        <a:bodyPr/>
        <a:lstStyle/>
        <a:p>
          <a:endParaRPr lang="zh-TW" altLang="en-US"/>
        </a:p>
      </dgm:t>
    </dgm:pt>
    <dgm:pt modelId="{9E6D3A3A-204D-4880-80D7-3F29335B48C2}" type="sibTrans" cxnId="{5FC02333-316C-4C67-A269-872A8BD79E02}">
      <dgm:prSet/>
      <dgm:spPr/>
      <dgm:t>
        <a:bodyPr/>
        <a:lstStyle/>
        <a:p>
          <a:endParaRPr lang="zh-TW" altLang="en-US"/>
        </a:p>
      </dgm:t>
    </dgm:pt>
    <dgm:pt modelId="{B2F30C1D-72F1-4D37-8271-B4E23DDDD41A}">
      <dgm:prSet phldrT="[文字]" custT="1"/>
      <dgm:spPr/>
      <dgm:t>
        <a:bodyPr/>
        <a:lstStyle/>
        <a:p>
          <a:r>
            <a:rPr lang="zh-TW" altLang="en-US" sz="1800" dirty="0" smtClean="0">
              <a:latin typeface="標楷體" panose="03000509000000000000" pitchFamily="65" charset="-120"/>
              <a:ea typeface="標楷體" panose="03000509000000000000" pitchFamily="65" charset="-120"/>
            </a:rPr>
            <a:t>會計室</a:t>
          </a:r>
          <a:endParaRPr lang="zh-TW" altLang="en-US" sz="1800" dirty="0"/>
        </a:p>
      </dgm:t>
    </dgm:pt>
    <dgm:pt modelId="{772EFCFC-9892-4AA5-9A29-3AFE23DFBF65}" type="parTrans" cxnId="{3A08ED02-6280-4043-9B7A-AC4406B5B7AD}">
      <dgm:prSet/>
      <dgm:spPr/>
      <dgm:t>
        <a:bodyPr/>
        <a:lstStyle/>
        <a:p>
          <a:endParaRPr lang="zh-TW" altLang="en-US"/>
        </a:p>
      </dgm:t>
    </dgm:pt>
    <dgm:pt modelId="{3A4A3DF3-8DC5-4086-AFE8-F976DF902C57}" type="sibTrans" cxnId="{3A08ED02-6280-4043-9B7A-AC4406B5B7AD}">
      <dgm:prSet/>
      <dgm:spPr/>
      <dgm:t>
        <a:bodyPr/>
        <a:lstStyle/>
        <a:p>
          <a:endParaRPr lang="zh-TW" altLang="en-US"/>
        </a:p>
      </dgm:t>
    </dgm:pt>
    <dgm:pt modelId="{9D973C5B-22AF-41E0-971A-371F3ED0E755}">
      <dgm:prSet phldrT="[文字]" custT="1"/>
      <dgm:spPr>
        <a:solidFill>
          <a:schemeClr val="accent1"/>
        </a:solidFill>
      </dgm:spPr>
      <dgm:t>
        <a:bodyPr/>
        <a:lstStyle/>
        <a:p>
          <a:r>
            <a:rPr lang="zh-TW" altLang="en-US" sz="18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內部</a:t>
          </a:r>
          <a:endParaRPr lang="en-US" altLang="zh-TW" sz="1800" dirty="0" smtClean="0">
            <a:latin typeface="標楷體" panose="03000509000000000000" pitchFamily="65" charset="-120"/>
            <a:ea typeface="標楷體" panose="03000509000000000000" pitchFamily="65" charset="-120"/>
          </a:endParaRPr>
        </a:p>
        <a:p>
          <a:r>
            <a:rPr lang="zh-TW" altLang="en-US" sz="1800" dirty="0" smtClean="0">
              <a:latin typeface="標楷體" panose="03000509000000000000" pitchFamily="65" charset="-120"/>
              <a:ea typeface="標楷體" panose="03000509000000000000" pitchFamily="65" charset="-120"/>
            </a:rPr>
            <a:t>稽核</a:t>
          </a:r>
          <a:endParaRPr lang="zh-TW" altLang="en-US" sz="180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C5894DE9-D6DD-4367-8C5D-E7B7A7540024}" type="parTrans" cxnId="{2419613E-91B6-4A13-B813-132343C5C635}">
      <dgm:prSet/>
      <dgm:spPr/>
      <dgm:t>
        <a:bodyPr/>
        <a:lstStyle/>
        <a:p>
          <a:endParaRPr lang="zh-TW" altLang="en-US"/>
        </a:p>
      </dgm:t>
    </dgm:pt>
    <dgm:pt modelId="{3D7A2639-7F4D-4517-8D20-6B9A62A215D9}" type="sibTrans" cxnId="{2419613E-91B6-4A13-B813-132343C5C635}">
      <dgm:prSet/>
      <dgm:spPr/>
      <dgm:t>
        <a:bodyPr/>
        <a:lstStyle/>
        <a:p>
          <a:endParaRPr lang="zh-TW" altLang="en-US"/>
        </a:p>
      </dgm:t>
    </dgm:pt>
    <dgm:pt modelId="{6F6398BC-09AC-47D8-A697-0EBEF1EF4D42}">
      <dgm:prSet phldrT="[文字]" custT="1"/>
      <dgm:spPr/>
      <dgm:t>
        <a:bodyPr/>
        <a:lstStyle/>
        <a:p>
          <a:r>
            <a:rPr lang="zh-TW" altLang="en-US" sz="18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內部控制稽核小組</a:t>
          </a:r>
          <a:endParaRPr lang="zh-TW" altLang="en-US" sz="1800" dirty="0"/>
        </a:p>
      </dgm:t>
    </dgm:pt>
    <dgm:pt modelId="{A08D294B-CF5F-4514-9114-C3D1A1F473EF}" type="parTrans" cxnId="{8408D326-3932-4CA5-9C0A-57DF26345D3F}">
      <dgm:prSet/>
      <dgm:spPr/>
      <dgm:t>
        <a:bodyPr/>
        <a:lstStyle/>
        <a:p>
          <a:endParaRPr lang="zh-TW" altLang="en-US"/>
        </a:p>
      </dgm:t>
    </dgm:pt>
    <dgm:pt modelId="{95BA1C99-CE91-4D4E-BF6F-6A56A666B0C9}" type="sibTrans" cxnId="{8408D326-3932-4CA5-9C0A-57DF26345D3F}">
      <dgm:prSet/>
      <dgm:spPr/>
      <dgm:t>
        <a:bodyPr/>
        <a:lstStyle/>
        <a:p>
          <a:endParaRPr lang="zh-TW" altLang="en-US"/>
        </a:p>
      </dgm:t>
    </dgm:pt>
    <dgm:pt modelId="{E9741AFA-EA4B-4CB1-B341-C2C1441DAE78}">
      <dgm:prSet phldrT="[文字]" custT="1"/>
      <dgm:spPr>
        <a:solidFill>
          <a:schemeClr val="bg2"/>
        </a:solidFill>
      </dgm:spPr>
      <dgm:t>
        <a:bodyPr/>
        <a:lstStyle/>
        <a:p>
          <a:r>
            <a:rPr lang="zh-TW" altLang="en-US" sz="18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外部</a:t>
          </a:r>
          <a:endParaRPr lang="en-US" altLang="zh-TW" sz="1800" dirty="0" smtClean="0">
            <a:latin typeface="標楷體" panose="03000509000000000000" pitchFamily="65" charset="-120"/>
            <a:ea typeface="標楷體" panose="03000509000000000000" pitchFamily="65" charset="-120"/>
          </a:endParaRPr>
        </a:p>
        <a:p>
          <a:r>
            <a:rPr lang="zh-TW" altLang="en-US" sz="1800" dirty="0" smtClean="0">
              <a:latin typeface="標楷體" panose="03000509000000000000" pitchFamily="65" charset="-120"/>
              <a:ea typeface="標楷體" panose="03000509000000000000" pitchFamily="65" charset="-120"/>
            </a:rPr>
            <a:t>稽核</a:t>
          </a:r>
          <a:endParaRPr lang="zh-TW" altLang="en-US" sz="180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7B3220A3-9D74-46AD-82A2-8C0F9418E99B}" type="parTrans" cxnId="{3229999E-A1DF-4C88-9406-21FA7735A17C}">
      <dgm:prSet/>
      <dgm:spPr/>
      <dgm:t>
        <a:bodyPr/>
        <a:lstStyle/>
        <a:p>
          <a:endParaRPr lang="zh-TW" altLang="en-US"/>
        </a:p>
      </dgm:t>
    </dgm:pt>
    <dgm:pt modelId="{DA0625C0-178A-4649-96FE-C10A4E4BF021}" type="sibTrans" cxnId="{3229999E-A1DF-4C88-9406-21FA7735A17C}">
      <dgm:prSet/>
      <dgm:spPr/>
      <dgm:t>
        <a:bodyPr/>
        <a:lstStyle/>
        <a:p>
          <a:endParaRPr lang="zh-TW" altLang="en-US"/>
        </a:p>
      </dgm:t>
    </dgm:pt>
    <dgm:pt modelId="{3BC8A2EF-1284-4BBC-B694-B091662464D5}">
      <dgm:prSet phldrT="[文字]" custT="1"/>
      <dgm:spPr/>
      <dgm:t>
        <a:bodyPr/>
        <a:lstStyle/>
        <a:p>
          <a:r>
            <a:rPr lang="zh-TW" altLang="en-US" sz="16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年度會計師查核</a:t>
          </a:r>
          <a:endParaRPr lang="zh-TW" altLang="en-US" sz="1600" dirty="0"/>
        </a:p>
      </dgm:t>
    </dgm:pt>
    <dgm:pt modelId="{8AE394FC-F5B2-4809-9843-E8847A9521D7}" type="parTrans" cxnId="{A253D805-7A14-4428-86E7-08F07F1B23A6}">
      <dgm:prSet/>
      <dgm:spPr/>
      <dgm:t>
        <a:bodyPr/>
        <a:lstStyle/>
        <a:p>
          <a:endParaRPr lang="zh-TW" altLang="en-US"/>
        </a:p>
      </dgm:t>
    </dgm:pt>
    <dgm:pt modelId="{80616EFF-6989-43DD-9E9D-7DE5E38CAF3C}" type="sibTrans" cxnId="{A253D805-7A14-4428-86E7-08F07F1B23A6}">
      <dgm:prSet/>
      <dgm:spPr/>
      <dgm:t>
        <a:bodyPr/>
        <a:lstStyle/>
        <a:p>
          <a:endParaRPr lang="zh-TW" altLang="en-US"/>
        </a:p>
      </dgm:t>
    </dgm:pt>
    <dgm:pt modelId="{2EA8A761-678C-4EB7-8D41-24B82B0E3E31}">
      <dgm:prSet phldrT="[文字]" custT="1"/>
      <dgm:spPr/>
      <dgm:t>
        <a:bodyPr/>
        <a:lstStyle/>
        <a:p>
          <a:r>
            <a:rPr lang="zh-TW" altLang="en-US" sz="1600" dirty="0" smtClean="0">
              <a:latin typeface="標楷體" panose="03000509000000000000" pitchFamily="65" charset="-120"/>
              <a:ea typeface="標楷體" panose="03000509000000000000" pitchFamily="65" charset="-120"/>
            </a:rPr>
            <a:t>教育部專案查核</a:t>
          </a:r>
          <a:endParaRPr lang="zh-TW" altLang="en-US" sz="1600" dirty="0"/>
        </a:p>
      </dgm:t>
    </dgm:pt>
    <dgm:pt modelId="{39E1614F-7AAA-410B-8864-87817226E575}" type="parTrans" cxnId="{00DB82BA-AF78-4AC6-9862-58B670808FB7}">
      <dgm:prSet/>
      <dgm:spPr/>
      <dgm:t>
        <a:bodyPr/>
        <a:lstStyle/>
        <a:p>
          <a:endParaRPr lang="zh-TW" altLang="en-US"/>
        </a:p>
      </dgm:t>
    </dgm:pt>
    <dgm:pt modelId="{AD0B2C23-A98C-4C7B-8D87-18BDA95693EA}" type="sibTrans" cxnId="{00DB82BA-AF78-4AC6-9862-58B670808FB7}">
      <dgm:prSet/>
      <dgm:spPr/>
      <dgm:t>
        <a:bodyPr/>
        <a:lstStyle/>
        <a:p>
          <a:endParaRPr lang="zh-TW" altLang="en-US"/>
        </a:p>
      </dgm:t>
    </dgm:pt>
    <dgm:pt modelId="{3D9B9108-1C8B-405C-81AB-3C0652BEDD7B}">
      <dgm:prSet phldrT="[文字]" custT="1"/>
      <dgm:spPr/>
      <dgm:t>
        <a:bodyPr/>
        <a:lstStyle/>
        <a:p>
          <a:r>
            <a:rPr lang="zh-TW" altLang="en-US" sz="16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其他補助或委辦單位查核</a:t>
          </a:r>
          <a:r>
            <a:rPr lang="en-US" altLang="zh-TW" sz="1600" dirty="0" smtClean="0">
              <a:latin typeface="標楷體" panose="03000509000000000000" pitchFamily="65" charset="-120"/>
              <a:ea typeface="標楷體" panose="03000509000000000000" pitchFamily="65" charset="-120"/>
            </a:rPr>
            <a:t>(</a:t>
          </a:r>
          <a:r>
            <a:rPr lang="zh-TW" altLang="en-US" sz="16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國科會</a:t>
          </a:r>
          <a:r>
            <a:rPr lang="en-US" altLang="zh-TW" sz="1600" dirty="0" smtClean="0">
              <a:latin typeface="標楷體" panose="03000509000000000000" pitchFamily="65" charset="-120"/>
              <a:ea typeface="標楷體" panose="03000509000000000000" pitchFamily="65" charset="-120"/>
            </a:rPr>
            <a:t>.</a:t>
          </a:r>
          <a:r>
            <a:rPr lang="zh-TW" altLang="en-US" sz="16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勞動部</a:t>
          </a:r>
          <a:r>
            <a:rPr lang="en-US" altLang="zh-TW" sz="1600" dirty="0" smtClean="0">
              <a:latin typeface="標楷體" panose="03000509000000000000" pitchFamily="65" charset="-120"/>
              <a:ea typeface="標楷體" panose="03000509000000000000" pitchFamily="65" charset="-120"/>
            </a:rPr>
            <a:t>…</a:t>
          </a:r>
          <a:r>
            <a:rPr lang="zh-TW" altLang="en-US" sz="1600" dirty="0" smtClean="0">
              <a:latin typeface="標楷體" panose="03000509000000000000" pitchFamily="65" charset="-120"/>
              <a:ea typeface="標楷體" panose="03000509000000000000" pitchFamily="65" charset="-120"/>
            </a:rPr>
            <a:t>等</a:t>
          </a:r>
          <a:r>
            <a:rPr lang="en-US" altLang="zh-TW" sz="1600" dirty="0" smtClean="0">
              <a:latin typeface="標楷體" panose="03000509000000000000" pitchFamily="65" charset="-120"/>
              <a:ea typeface="標楷體" panose="03000509000000000000" pitchFamily="65" charset="-120"/>
            </a:rPr>
            <a:t>)</a:t>
          </a:r>
          <a:endParaRPr lang="zh-TW" altLang="en-US" sz="1600" dirty="0"/>
        </a:p>
      </dgm:t>
    </dgm:pt>
    <dgm:pt modelId="{2688B785-57D1-4554-B2CA-C72AF242F2B4}" type="parTrans" cxnId="{EF24FC7B-4084-4C0D-B84C-35B672F5922D}">
      <dgm:prSet/>
      <dgm:spPr/>
      <dgm:t>
        <a:bodyPr/>
        <a:lstStyle/>
        <a:p>
          <a:endParaRPr lang="zh-TW" altLang="en-US"/>
        </a:p>
      </dgm:t>
    </dgm:pt>
    <dgm:pt modelId="{C3F7EEB2-B8D7-46A7-9F28-CE719981661A}" type="sibTrans" cxnId="{EF24FC7B-4084-4C0D-B84C-35B672F5922D}">
      <dgm:prSet/>
      <dgm:spPr/>
      <dgm:t>
        <a:bodyPr/>
        <a:lstStyle/>
        <a:p>
          <a:endParaRPr lang="zh-TW" altLang="en-US"/>
        </a:p>
      </dgm:t>
    </dgm:pt>
    <dgm:pt modelId="{E0881695-0332-455C-8B51-D3B2EC54469E}" type="pres">
      <dgm:prSet presAssocID="{B0BE36E7-4C5F-4EF9-93FE-776114D30764}" presName="composite" presStyleCnt="0">
        <dgm:presLayoutVars>
          <dgm:chMax val="5"/>
          <dgm:dir/>
          <dgm:animLvl val="ctr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AD5E85AC-53B4-4098-B444-89204AA4009E}" type="pres">
      <dgm:prSet presAssocID="{B0BE36E7-4C5F-4EF9-93FE-776114D30764}" presName="cycle" presStyleCnt="0"/>
      <dgm:spPr/>
    </dgm:pt>
    <dgm:pt modelId="{A9331D30-029F-4714-888F-B085B7050C75}" type="pres">
      <dgm:prSet presAssocID="{B0BE36E7-4C5F-4EF9-93FE-776114D30764}" presName="centerShape" presStyleCnt="0"/>
      <dgm:spPr/>
    </dgm:pt>
    <dgm:pt modelId="{03F08150-BBE5-444B-88AC-42CD5744F515}" type="pres">
      <dgm:prSet presAssocID="{B0BE36E7-4C5F-4EF9-93FE-776114D30764}" presName="connSite" presStyleLbl="node1" presStyleIdx="0" presStyleCnt="4"/>
      <dgm:spPr/>
    </dgm:pt>
    <dgm:pt modelId="{0FA69A6C-5003-4D95-9573-4A99A042A0E3}" type="pres">
      <dgm:prSet presAssocID="{B0BE36E7-4C5F-4EF9-93FE-776114D30764}" presName="visible" presStyleLbl="node1" presStyleIdx="0" presStyleCnt="4"/>
      <dgm:spPr>
        <a:solidFill>
          <a:schemeClr val="bg1">
            <a:lumMod val="75000"/>
          </a:schemeClr>
        </a:solidFill>
      </dgm:spPr>
    </dgm:pt>
    <dgm:pt modelId="{CBD2DC17-08A5-4F39-814D-BF081E8646A0}" type="pres">
      <dgm:prSet presAssocID="{D6D875CA-6D26-4426-A177-2B5B31D47E1A}" presName="Name25" presStyleLbl="parChTrans1D1" presStyleIdx="0" presStyleCnt="3"/>
      <dgm:spPr/>
      <dgm:t>
        <a:bodyPr/>
        <a:lstStyle/>
        <a:p>
          <a:endParaRPr lang="zh-TW" altLang="en-US"/>
        </a:p>
      </dgm:t>
    </dgm:pt>
    <dgm:pt modelId="{413B4D8B-5460-4C04-9032-F39DF36F962A}" type="pres">
      <dgm:prSet presAssocID="{8CE8A26F-E120-401A-AB2E-30CB49739793}" presName="node" presStyleCnt="0"/>
      <dgm:spPr/>
    </dgm:pt>
    <dgm:pt modelId="{0B4F8FB6-8373-478A-8DC2-E87CB5A26A90}" type="pres">
      <dgm:prSet presAssocID="{8CE8A26F-E120-401A-AB2E-30CB49739793}" presName="parentNode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F07B965C-EAC5-43D4-9D48-55ED259D05F2}" type="pres">
      <dgm:prSet presAssocID="{8CE8A26F-E120-401A-AB2E-30CB49739793}" presName="childNode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153FC6F2-921C-48E3-8FB7-E02EC313B9DD}" type="pres">
      <dgm:prSet presAssocID="{C5894DE9-D6DD-4367-8C5D-E7B7A7540024}" presName="Name25" presStyleLbl="parChTrans1D1" presStyleIdx="1" presStyleCnt="3"/>
      <dgm:spPr/>
      <dgm:t>
        <a:bodyPr/>
        <a:lstStyle/>
        <a:p>
          <a:endParaRPr lang="zh-TW" altLang="en-US"/>
        </a:p>
      </dgm:t>
    </dgm:pt>
    <dgm:pt modelId="{D73C84C3-7645-48E8-BF7A-9111B5E65B9D}" type="pres">
      <dgm:prSet presAssocID="{9D973C5B-22AF-41E0-971A-371F3ED0E755}" presName="node" presStyleCnt="0"/>
      <dgm:spPr/>
    </dgm:pt>
    <dgm:pt modelId="{AC6BF834-B5B1-4CD4-91E2-957199D60D1C}" type="pres">
      <dgm:prSet presAssocID="{9D973C5B-22AF-41E0-971A-371F3ED0E755}" presName="parentNode" presStyleLbl="node1" presStyleIdx="2" presStyleCnt="4" custScaleX="110244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C64E472C-1044-4F09-B4C8-D5609F496FC7}" type="pres">
      <dgm:prSet presAssocID="{9D973C5B-22AF-41E0-971A-371F3ED0E755}" presName="childNode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0F7D85AD-D861-4329-B71F-74E575A5B29C}" type="pres">
      <dgm:prSet presAssocID="{7B3220A3-9D74-46AD-82A2-8C0F9418E99B}" presName="Name25" presStyleLbl="parChTrans1D1" presStyleIdx="2" presStyleCnt="3"/>
      <dgm:spPr/>
      <dgm:t>
        <a:bodyPr/>
        <a:lstStyle/>
        <a:p>
          <a:endParaRPr lang="zh-TW" altLang="en-US"/>
        </a:p>
      </dgm:t>
    </dgm:pt>
    <dgm:pt modelId="{900A2FCC-E17F-44B3-837C-448543F6A72F}" type="pres">
      <dgm:prSet presAssocID="{E9741AFA-EA4B-4CB1-B341-C2C1441DAE78}" presName="node" presStyleCnt="0"/>
      <dgm:spPr/>
    </dgm:pt>
    <dgm:pt modelId="{4A4AF8E6-22E6-45D5-B9FD-9B725FA7C523}" type="pres">
      <dgm:prSet presAssocID="{E9741AFA-EA4B-4CB1-B341-C2C1441DAE78}" presName="parentNode" presStyleLbl="node1" presStyleIdx="3" presStyleCnt="4" custScaleX="103956" custScaleY="101068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FD60D60D-A009-4907-8AC7-E0664720FB12}" type="pres">
      <dgm:prSet presAssocID="{E9741AFA-EA4B-4CB1-B341-C2C1441DAE78}" presName="childNode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EF24FC7B-4084-4C0D-B84C-35B672F5922D}" srcId="{E9741AFA-EA4B-4CB1-B341-C2C1441DAE78}" destId="{3D9B9108-1C8B-405C-81AB-3C0652BEDD7B}" srcOrd="2" destOrd="0" parTransId="{2688B785-57D1-4554-B2CA-C72AF242F2B4}" sibTransId="{C3F7EEB2-B8D7-46A7-9F28-CE719981661A}"/>
    <dgm:cxn modelId="{3229999E-A1DF-4C88-9406-21FA7735A17C}" srcId="{B0BE36E7-4C5F-4EF9-93FE-776114D30764}" destId="{E9741AFA-EA4B-4CB1-B341-C2C1441DAE78}" srcOrd="2" destOrd="0" parTransId="{7B3220A3-9D74-46AD-82A2-8C0F9418E99B}" sibTransId="{DA0625C0-178A-4649-96FE-C10A4E4BF021}"/>
    <dgm:cxn modelId="{A7467762-2F4F-472D-9120-7B617CEE59E6}" type="presOf" srcId="{8CE8A26F-E120-401A-AB2E-30CB49739793}" destId="{0B4F8FB6-8373-478A-8DC2-E87CB5A26A90}" srcOrd="0" destOrd="0" presId="urn:microsoft.com/office/officeart/2005/8/layout/radial2"/>
    <dgm:cxn modelId="{2A6D1C88-DB6A-4EBD-BF68-4F52664E2F53}" type="presOf" srcId="{B0BE36E7-4C5F-4EF9-93FE-776114D30764}" destId="{E0881695-0332-455C-8B51-D3B2EC54469E}" srcOrd="0" destOrd="0" presId="urn:microsoft.com/office/officeart/2005/8/layout/radial2"/>
    <dgm:cxn modelId="{8D9519F7-63AD-45B5-A83A-4CEA36DFF335}" type="presOf" srcId="{E9741AFA-EA4B-4CB1-B341-C2C1441DAE78}" destId="{4A4AF8E6-22E6-45D5-B9FD-9B725FA7C523}" srcOrd="0" destOrd="0" presId="urn:microsoft.com/office/officeart/2005/8/layout/radial2"/>
    <dgm:cxn modelId="{8408D326-3932-4CA5-9C0A-57DF26345D3F}" srcId="{9D973C5B-22AF-41E0-971A-371F3ED0E755}" destId="{6F6398BC-09AC-47D8-A697-0EBEF1EF4D42}" srcOrd="0" destOrd="0" parTransId="{A08D294B-CF5F-4514-9114-C3D1A1F473EF}" sibTransId="{95BA1C99-CE91-4D4E-BF6F-6A56A666B0C9}"/>
    <dgm:cxn modelId="{8A4B2B87-0755-44B8-A007-A6411C429C04}" type="presOf" srcId="{3D9B9108-1C8B-405C-81AB-3C0652BEDD7B}" destId="{FD60D60D-A009-4907-8AC7-E0664720FB12}" srcOrd="0" destOrd="2" presId="urn:microsoft.com/office/officeart/2005/8/layout/radial2"/>
    <dgm:cxn modelId="{0D1173F2-1504-4CEA-8EC6-53ABE98918D1}" type="presOf" srcId="{2EA8A761-678C-4EB7-8D41-24B82B0E3E31}" destId="{FD60D60D-A009-4907-8AC7-E0664720FB12}" srcOrd="0" destOrd="1" presId="urn:microsoft.com/office/officeart/2005/8/layout/radial2"/>
    <dgm:cxn modelId="{949ABEC2-1A38-411C-B14F-A8CF7C7DD561}" type="presOf" srcId="{D6D875CA-6D26-4426-A177-2B5B31D47E1A}" destId="{CBD2DC17-08A5-4F39-814D-BF081E8646A0}" srcOrd="0" destOrd="0" presId="urn:microsoft.com/office/officeart/2005/8/layout/radial2"/>
    <dgm:cxn modelId="{29ED4F78-3425-40F2-89FA-6446A645EC54}" type="presOf" srcId="{7B3220A3-9D74-46AD-82A2-8C0F9418E99B}" destId="{0F7D85AD-D861-4329-B71F-74E575A5B29C}" srcOrd="0" destOrd="0" presId="urn:microsoft.com/office/officeart/2005/8/layout/radial2"/>
    <dgm:cxn modelId="{2419613E-91B6-4A13-B813-132343C5C635}" srcId="{B0BE36E7-4C5F-4EF9-93FE-776114D30764}" destId="{9D973C5B-22AF-41E0-971A-371F3ED0E755}" srcOrd="1" destOrd="0" parTransId="{C5894DE9-D6DD-4367-8C5D-E7B7A7540024}" sibTransId="{3D7A2639-7F4D-4517-8D20-6B9A62A215D9}"/>
    <dgm:cxn modelId="{A253D805-7A14-4428-86E7-08F07F1B23A6}" srcId="{E9741AFA-EA4B-4CB1-B341-C2C1441DAE78}" destId="{3BC8A2EF-1284-4BBC-B694-B091662464D5}" srcOrd="0" destOrd="0" parTransId="{8AE394FC-F5B2-4809-9843-E8847A9521D7}" sibTransId="{80616EFF-6989-43DD-9E9D-7DE5E38CAF3C}"/>
    <dgm:cxn modelId="{00DB82BA-AF78-4AC6-9862-58B670808FB7}" srcId="{E9741AFA-EA4B-4CB1-B341-C2C1441DAE78}" destId="{2EA8A761-678C-4EB7-8D41-24B82B0E3E31}" srcOrd="1" destOrd="0" parTransId="{39E1614F-7AAA-410B-8864-87817226E575}" sibTransId="{AD0B2C23-A98C-4C7B-8D87-18BDA95693EA}"/>
    <dgm:cxn modelId="{28E0CB1E-2A1A-41A6-BDBF-B4248172BEF4}" type="presOf" srcId="{B2F30C1D-72F1-4D37-8271-B4E23DDDD41A}" destId="{F07B965C-EAC5-43D4-9D48-55ED259D05F2}" srcOrd="0" destOrd="0" presId="urn:microsoft.com/office/officeart/2005/8/layout/radial2"/>
    <dgm:cxn modelId="{E7257979-1E66-418E-ACD9-2CB9374C0C40}" type="presOf" srcId="{9D973C5B-22AF-41E0-971A-371F3ED0E755}" destId="{AC6BF834-B5B1-4CD4-91E2-957199D60D1C}" srcOrd="0" destOrd="0" presId="urn:microsoft.com/office/officeart/2005/8/layout/radial2"/>
    <dgm:cxn modelId="{5FC02333-316C-4C67-A269-872A8BD79E02}" srcId="{B0BE36E7-4C5F-4EF9-93FE-776114D30764}" destId="{8CE8A26F-E120-401A-AB2E-30CB49739793}" srcOrd="0" destOrd="0" parTransId="{D6D875CA-6D26-4426-A177-2B5B31D47E1A}" sibTransId="{9E6D3A3A-204D-4880-80D7-3F29335B48C2}"/>
    <dgm:cxn modelId="{F06FCDC6-C576-4E6F-B2DD-4CD243A313D3}" type="presOf" srcId="{3BC8A2EF-1284-4BBC-B694-B091662464D5}" destId="{FD60D60D-A009-4907-8AC7-E0664720FB12}" srcOrd="0" destOrd="0" presId="urn:microsoft.com/office/officeart/2005/8/layout/radial2"/>
    <dgm:cxn modelId="{2A71588C-8A68-44C1-B03D-B35093D9F103}" type="presOf" srcId="{6F6398BC-09AC-47D8-A697-0EBEF1EF4D42}" destId="{C64E472C-1044-4F09-B4C8-D5609F496FC7}" srcOrd="0" destOrd="0" presId="urn:microsoft.com/office/officeart/2005/8/layout/radial2"/>
    <dgm:cxn modelId="{F2F86CA8-0A83-4783-BFD4-3D37E08F7867}" type="presOf" srcId="{C5894DE9-D6DD-4367-8C5D-E7B7A7540024}" destId="{153FC6F2-921C-48E3-8FB7-E02EC313B9DD}" srcOrd="0" destOrd="0" presId="urn:microsoft.com/office/officeart/2005/8/layout/radial2"/>
    <dgm:cxn modelId="{3A08ED02-6280-4043-9B7A-AC4406B5B7AD}" srcId="{8CE8A26F-E120-401A-AB2E-30CB49739793}" destId="{B2F30C1D-72F1-4D37-8271-B4E23DDDD41A}" srcOrd="0" destOrd="0" parTransId="{772EFCFC-9892-4AA5-9A29-3AFE23DFBF65}" sibTransId="{3A4A3DF3-8DC5-4086-AFE8-F976DF902C57}"/>
    <dgm:cxn modelId="{2D3321A4-6866-436B-8A02-8D58DD65B558}" type="presParOf" srcId="{E0881695-0332-455C-8B51-D3B2EC54469E}" destId="{AD5E85AC-53B4-4098-B444-89204AA4009E}" srcOrd="0" destOrd="0" presId="urn:microsoft.com/office/officeart/2005/8/layout/radial2"/>
    <dgm:cxn modelId="{17BFD645-AB7D-4F5F-8CBF-37A5E4A62138}" type="presParOf" srcId="{AD5E85AC-53B4-4098-B444-89204AA4009E}" destId="{A9331D30-029F-4714-888F-B085B7050C75}" srcOrd="0" destOrd="0" presId="urn:microsoft.com/office/officeart/2005/8/layout/radial2"/>
    <dgm:cxn modelId="{86F65726-A792-4E74-AC8D-EF1529885244}" type="presParOf" srcId="{A9331D30-029F-4714-888F-B085B7050C75}" destId="{03F08150-BBE5-444B-88AC-42CD5744F515}" srcOrd="0" destOrd="0" presId="urn:microsoft.com/office/officeart/2005/8/layout/radial2"/>
    <dgm:cxn modelId="{6B519068-D7C7-4862-8A5B-701D391C0F1E}" type="presParOf" srcId="{A9331D30-029F-4714-888F-B085B7050C75}" destId="{0FA69A6C-5003-4D95-9573-4A99A042A0E3}" srcOrd="1" destOrd="0" presId="urn:microsoft.com/office/officeart/2005/8/layout/radial2"/>
    <dgm:cxn modelId="{2EACA4F3-0F75-494B-BBA7-4FBD2092F9D3}" type="presParOf" srcId="{AD5E85AC-53B4-4098-B444-89204AA4009E}" destId="{CBD2DC17-08A5-4F39-814D-BF081E8646A0}" srcOrd="1" destOrd="0" presId="urn:microsoft.com/office/officeart/2005/8/layout/radial2"/>
    <dgm:cxn modelId="{0BA4AC30-6997-4FCB-BEFA-71C88D587324}" type="presParOf" srcId="{AD5E85AC-53B4-4098-B444-89204AA4009E}" destId="{413B4D8B-5460-4C04-9032-F39DF36F962A}" srcOrd="2" destOrd="0" presId="urn:microsoft.com/office/officeart/2005/8/layout/radial2"/>
    <dgm:cxn modelId="{93FEE63F-6458-448C-BB46-C13DB5D705BB}" type="presParOf" srcId="{413B4D8B-5460-4C04-9032-F39DF36F962A}" destId="{0B4F8FB6-8373-478A-8DC2-E87CB5A26A90}" srcOrd="0" destOrd="0" presId="urn:microsoft.com/office/officeart/2005/8/layout/radial2"/>
    <dgm:cxn modelId="{D2ADA3F6-0B44-4455-9B35-8AF8162BE4AB}" type="presParOf" srcId="{413B4D8B-5460-4C04-9032-F39DF36F962A}" destId="{F07B965C-EAC5-43D4-9D48-55ED259D05F2}" srcOrd="1" destOrd="0" presId="urn:microsoft.com/office/officeart/2005/8/layout/radial2"/>
    <dgm:cxn modelId="{84D65253-3E78-4D63-AA3D-ECD38CE41ADD}" type="presParOf" srcId="{AD5E85AC-53B4-4098-B444-89204AA4009E}" destId="{153FC6F2-921C-48E3-8FB7-E02EC313B9DD}" srcOrd="3" destOrd="0" presId="urn:microsoft.com/office/officeart/2005/8/layout/radial2"/>
    <dgm:cxn modelId="{8650016D-09B2-4BE4-830E-6BEFB2266204}" type="presParOf" srcId="{AD5E85AC-53B4-4098-B444-89204AA4009E}" destId="{D73C84C3-7645-48E8-BF7A-9111B5E65B9D}" srcOrd="4" destOrd="0" presId="urn:microsoft.com/office/officeart/2005/8/layout/radial2"/>
    <dgm:cxn modelId="{EE8B5112-FB97-4B02-94C8-6B9B2728209E}" type="presParOf" srcId="{D73C84C3-7645-48E8-BF7A-9111B5E65B9D}" destId="{AC6BF834-B5B1-4CD4-91E2-957199D60D1C}" srcOrd="0" destOrd="0" presId="urn:microsoft.com/office/officeart/2005/8/layout/radial2"/>
    <dgm:cxn modelId="{D2B40E27-931D-43BE-AF4C-71929ADC5B4D}" type="presParOf" srcId="{D73C84C3-7645-48E8-BF7A-9111B5E65B9D}" destId="{C64E472C-1044-4F09-B4C8-D5609F496FC7}" srcOrd="1" destOrd="0" presId="urn:microsoft.com/office/officeart/2005/8/layout/radial2"/>
    <dgm:cxn modelId="{36A6AB4D-7D6C-4FD1-9CEE-9501CBF0AC83}" type="presParOf" srcId="{AD5E85AC-53B4-4098-B444-89204AA4009E}" destId="{0F7D85AD-D861-4329-B71F-74E575A5B29C}" srcOrd="5" destOrd="0" presId="urn:microsoft.com/office/officeart/2005/8/layout/radial2"/>
    <dgm:cxn modelId="{5E5EC21C-3D9B-4A29-8D41-E36D0C208472}" type="presParOf" srcId="{AD5E85AC-53B4-4098-B444-89204AA4009E}" destId="{900A2FCC-E17F-44B3-837C-448543F6A72F}" srcOrd="6" destOrd="0" presId="urn:microsoft.com/office/officeart/2005/8/layout/radial2"/>
    <dgm:cxn modelId="{04AD2FCD-04D2-4175-9EC0-745D7C62750F}" type="presParOf" srcId="{900A2FCC-E17F-44B3-837C-448543F6A72F}" destId="{4A4AF8E6-22E6-45D5-B9FD-9B725FA7C523}" srcOrd="0" destOrd="0" presId="urn:microsoft.com/office/officeart/2005/8/layout/radial2"/>
    <dgm:cxn modelId="{994C049A-2663-4CAF-8422-615D514A8BE8}" type="presParOf" srcId="{900A2FCC-E17F-44B3-837C-448543F6A72F}" destId="{FD60D60D-A009-4907-8AC7-E0664720FB12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DEFA7CC9-9E63-44FA-95FC-C6D17320B522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075E129E-0E61-4CCC-9866-BF9D6C61569C}">
      <dgm:prSet phldrT="[文字]" custT="1"/>
      <dgm:spPr/>
      <dgm:t>
        <a:bodyPr/>
        <a:lstStyle/>
        <a:p>
          <a:r>
            <a:rPr lang="zh-TW" altLang="en-US" sz="2800" dirty="0" smtClean="0">
              <a:latin typeface="標楷體" panose="03000509000000000000" pitchFamily="65" charset="-120"/>
              <a:ea typeface="標楷體" panose="03000509000000000000" pitchFamily="65" charset="-120"/>
            </a:rPr>
            <a:t>經費核銷注意事項</a:t>
          </a:r>
          <a:endParaRPr lang="zh-TW" altLang="en-US" sz="280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B8BCBD14-C948-428B-B90E-12934793CE93}" type="parTrans" cxnId="{D75162A9-DC3F-4FB7-9D6F-27A3022F754E}">
      <dgm:prSet/>
      <dgm:spPr/>
      <dgm:t>
        <a:bodyPr/>
        <a:lstStyle/>
        <a:p>
          <a:endParaRPr lang="zh-TW" altLang="en-US"/>
        </a:p>
      </dgm:t>
    </dgm:pt>
    <dgm:pt modelId="{139ABAAC-E26E-42E1-ABEB-1C69CDD44133}" type="sibTrans" cxnId="{D75162A9-DC3F-4FB7-9D6F-27A3022F754E}">
      <dgm:prSet/>
      <dgm:spPr/>
      <dgm:t>
        <a:bodyPr/>
        <a:lstStyle/>
        <a:p>
          <a:endParaRPr lang="zh-TW" altLang="en-US"/>
        </a:p>
      </dgm:t>
    </dgm:pt>
    <dgm:pt modelId="{4254155C-85A9-40E7-A067-78E6B2F6A21E}" type="pres">
      <dgm:prSet presAssocID="{DEFA7CC9-9E63-44FA-95FC-C6D17320B522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zh-TW" altLang="en-US"/>
        </a:p>
      </dgm:t>
    </dgm:pt>
    <dgm:pt modelId="{DF46903E-E7F4-4A07-B973-45349C054600}" type="pres">
      <dgm:prSet presAssocID="{DEFA7CC9-9E63-44FA-95FC-C6D17320B522}" presName="Name1" presStyleCnt="0"/>
      <dgm:spPr/>
    </dgm:pt>
    <dgm:pt modelId="{3353448B-6074-4696-A069-096969B44C2D}" type="pres">
      <dgm:prSet presAssocID="{DEFA7CC9-9E63-44FA-95FC-C6D17320B522}" presName="cycle" presStyleCnt="0"/>
      <dgm:spPr/>
    </dgm:pt>
    <dgm:pt modelId="{FC01DEA8-3081-4706-835F-BEE4BE745BD1}" type="pres">
      <dgm:prSet presAssocID="{DEFA7CC9-9E63-44FA-95FC-C6D17320B522}" presName="srcNode" presStyleLbl="node1" presStyleIdx="0" presStyleCnt="1"/>
      <dgm:spPr/>
    </dgm:pt>
    <dgm:pt modelId="{07E1A1AB-8C6C-4B81-AACF-1A055CB83DA1}" type="pres">
      <dgm:prSet presAssocID="{DEFA7CC9-9E63-44FA-95FC-C6D17320B522}" presName="conn" presStyleLbl="parChTrans1D2" presStyleIdx="0" presStyleCnt="1"/>
      <dgm:spPr/>
      <dgm:t>
        <a:bodyPr/>
        <a:lstStyle/>
        <a:p>
          <a:endParaRPr lang="zh-TW" altLang="en-US"/>
        </a:p>
      </dgm:t>
    </dgm:pt>
    <dgm:pt modelId="{5C40C722-6DA6-40A8-92DF-9C74E9E8E5D8}" type="pres">
      <dgm:prSet presAssocID="{DEFA7CC9-9E63-44FA-95FC-C6D17320B522}" presName="extraNode" presStyleLbl="node1" presStyleIdx="0" presStyleCnt="1"/>
      <dgm:spPr/>
    </dgm:pt>
    <dgm:pt modelId="{B35B60D9-580D-4684-8536-05A720AE411A}" type="pres">
      <dgm:prSet presAssocID="{DEFA7CC9-9E63-44FA-95FC-C6D17320B522}" presName="dstNode" presStyleLbl="node1" presStyleIdx="0" presStyleCnt="1"/>
      <dgm:spPr/>
    </dgm:pt>
    <dgm:pt modelId="{ADC5F644-9360-4DE7-A8E2-2119782DE801}" type="pres">
      <dgm:prSet presAssocID="{075E129E-0E61-4CCC-9866-BF9D6C61569C}" presName="text_1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360E639A-EBDC-4C60-8A0B-53861AD73724}" type="pres">
      <dgm:prSet presAssocID="{075E129E-0E61-4CCC-9866-BF9D6C61569C}" presName="accent_1" presStyleCnt="0"/>
      <dgm:spPr/>
    </dgm:pt>
    <dgm:pt modelId="{F55533BB-6D4B-4D4A-B46C-64ADED814112}" type="pres">
      <dgm:prSet presAssocID="{075E129E-0E61-4CCC-9866-BF9D6C61569C}" presName="accentRepeatNode" presStyleLbl="solidFgAcc1" presStyleIdx="0" presStyleCnt="1"/>
      <dgm:spPr/>
    </dgm:pt>
  </dgm:ptLst>
  <dgm:cxnLst>
    <dgm:cxn modelId="{D75162A9-DC3F-4FB7-9D6F-27A3022F754E}" srcId="{DEFA7CC9-9E63-44FA-95FC-C6D17320B522}" destId="{075E129E-0E61-4CCC-9866-BF9D6C61569C}" srcOrd="0" destOrd="0" parTransId="{B8BCBD14-C948-428B-B90E-12934793CE93}" sibTransId="{139ABAAC-E26E-42E1-ABEB-1C69CDD44133}"/>
    <dgm:cxn modelId="{81F3CC52-0D43-40B8-9F13-6BDA80371DD6}" type="presOf" srcId="{075E129E-0E61-4CCC-9866-BF9D6C61569C}" destId="{ADC5F644-9360-4DE7-A8E2-2119782DE801}" srcOrd="0" destOrd="0" presId="urn:microsoft.com/office/officeart/2008/layout/VerticalCurvedList"/>
    <dgm:cxn modelId="{E09CCE14-A94C-44B1-9949-C4BE4B467E9C}" type="presOf" srcId="{139ABAAC-E26E-42E1-ABEB-1C69CDD44133}" destId="{07E1A1AB-8C6C-4B81-AACF-1A055CB83DA1}" srcOrd="0" destOrd="0" presId="urn:microsoft.com/office/officeart/2008/layout/VerticalCurvedList"/>
    <dgm:cxn modelId="{9A012507-DDD8-4E66-803E-13B816775459}" type="presOf" srcId="{DEFA7CC9-9E63-44FA-95FC-C6D17320B522}" destId="{4254155C-85A9-40E7-A067-78E6B2F6A21E}" srcOrd="0" destOrd="0" presId="urn:microsoft.com/office/officeart/2008/layout/VerticalCurvedList"/>
    <dgm:cxn modelId="{D75EAD90-0475-4EEA-9AE0-9588F9F14CB7}" type="presParOf" srcId="{4254155C-85A9-40E7-A067-78E6B2F6A21E}" destId="{DF46903E-E7F4-4A07-B973-45349C054600}" srcOrd="0" destOrd="0" presId="urn:microsoft.com/office/officeart/2008/layout/VerticalCurvedList"/>
    <dgm:cxn modelId="{74A9B780-C6E2-40FE-B11C-E106A5297BFF}" type="presParOf" srcId="{DF46903E-E7F4-4A07-B973-45349C054600}" destId="{3353448B-6074-4696-A069-096969B44C2D}" srcOrd="0" destOrd="0" presId="urn:microsoft.com/office/officeart/2008/layout/VerticalCurvedList"/>
    <dgm:cxn modelId="{43E0C0A6-1F37-434E-A71C-9FCA45EA3CA9}" type="presParOf" srcId="{3353448B-6074-4696-A069-096969B44C2D}" destId="{FC01DEA8-3081-4706-835F-BEE4BE745BD1}" srcOrd="0" destOrd="0" presId="urn:microsoft.com/office/officeart/2008/layout/VerticalCurvedList"/>
    <dgm:cxn modelId="{B3F30E90-527F-427D-9527-8A4189FBBCEC}" type="presParOf" srcId="{3353448B-6074-4696-A069-096969B44C2D}" destId="{07E1A1AB-8C6C-4B81-AACF-1A055CB83DA1}" srcOrd="1" destOrd="0" presId="urn:microsoft.com/office/officeart/2008/layout/VerticalCurvedList"/>
    <dgm:cxn modelId="{20D6B6CC-248F-43C2-8280-5EBA43C6D5EC}" type="presParOf" srcId="{3353448B-6074-4696-A069-096969B44C2D}" destId="{5C40C722-6DA6-40A8-92DF-9C74E9E8E5D8}" srcOrd="2" destOrd="0" presId="urn:microsoft.com/office/officeart/2008/layout/VerticalCurvedList"/>
    <dgm:cxn modelId="{EEA36E4C-3167-420E-9939-0C6D19378634}" type="presParOf" srcId="{3353448B-6074-4696-A069-096969B44C2D}" destId="{B35B60D9-580D-4684-8536-05A720AE411A}" srcOrd="3" destOrd="0" presId="urn:microsoft.com/office/officeart/2008/layout/VerticalCurvedList"/>
    <dgm:cxn modelId="{E5C0E33D-705B-4251-80D2-FE4E07234524}" type="presParOf" srcId="{DF46903E-E7F4-4A07-B973-45349C054600}" destId="{ADC5F644-9360-4DE7-A8E2-2119782DE801}" srcOrd="1" destOrd="0" presId="urn:microsoft.com/office/officeart/2008/layout/VerticalCurvedList"/>
    <dgm:cxn modelId="{BE11F57D-597C-401A-A155-8495A3AB4398}" type="presParOf" srcId="{DF46903E-E7F4-4A07-B973-45349C054600}" destId="{360E639A-EBDC-4C60-8A0B-53861AD73724}" srcOrd="2" destOrd="0" presId="urn:microsoft.com/office/officeart/2008/layout/VerticalCurvedList"/>
    <dgm:cxn modelId="{3FF4DC30-F115-472F-8390-2A61164DAF06}" type="presParOf" srcId="{360E639A-EBDC-4C60-8A0B-53861AD73724}" destId="{F55533BB-6D4B-4D4A-B46C-64ADED814112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5DCBFDEC-5C8A-4627-B7B2-F6C7E507FD66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3F2BB29E-8276-4B0B-A778-F12080E2536D}" type="pres">
      <dgm:prSet presAssocID="{5DCBFDEC-5C8A-4627-B7B2-F6C7E507FD6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46322EA5-5777-4F44-9C96-51F1FA86DC68}" type="presOf" srcId="{5DCBFDEC-5C8A-4627-B7B2-F6C7E507FD66}" destId="{3F2BB29E-8276-4B0B-A778-F12080E2536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DEFA7CC9-9E63-44FA-95FC-C6D17320B522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075E129E-0E61-4CCC-9866-BF9D6C61569C}">
      <dgm:prSet phldrT="[文字]" custT="1"/>
      <dgm:spPr/>
      <dgm:t>
        <a:bodyPr/>
        <a:lstStyle/>
        <a:p>
          <a:r>
            <a:rPr lang="zh-TW" altLang="en-US" sz="2800" dirty="0" smtClean="0">
              <a:latin typeface="標楷體" panose="03000509000000000000" pitchFamily="65" charset="-120"/>
              <a:ea typeface="標楷體" panose="03000509000000000000" pitchFamily="65" charset="-120"/>
            </a:rPr>
            <a:t>經費核銷注意事項</a:t>
          </a:r>
          <a:endParaRPr lang="zh-TW" altLang="en-US" sz="280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B8BCBD14-C948-428B-B90E-12934793CE93}" type="parTrans" cxnId="{D75162A9-DC3F-4FB7-9D6F-27A3022F754E}">
      <dgm:prSet/>
      <dgm:spPr/>
      <dgm:t>
        <a:bodyPr/>
        <a:lstStyle/>
        <a:p>
          <a:endParaRPr lang="zh-TW" altLang="en-US"/>
        </a:p>
      </dgm:t>
    </dgm:pt>
    <dgm:pt modelId="{139ABAAC-E26E-42E1-ABEB-1C69CDD44133}" type="sibTrans" cxnId="{D75162A9-DC3F-4FB7-9D6F-27A3022F754E}">
      <dgm:prSet/>
      <dgm:spPr/>
      <dgm:t>
        <a:bodyPr/>
        <a:lstStyle/>
        <a:p>
          <a:endParaRPr lang="zh-TW" altLang="en-US"/>
        </a:p>
      </dgm:t>
    </dgm:pt>
    <dgm:pt modelId="{4254155C-85A9-40E7-A067-78E6B2F6A21E}" type="pres">
      <dgm:prSet presAssocID="{DEFA7CC9-9E63-44FA-95FC-C6D17320B522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zh-TW" altLang="en-US"/>
        </a:p>
      </dgm:t>
    </dgm:pt>
    <dgm:pt modelId="{DF46903E-E7F4-4A07-B973-45349C054600}" type="pres">
      <dgm:prSet presAssocID="{DEFA7CC9-9E63-44FA-95FC-C6D17320B522}" presName="Name1" presStyleCnt="0"/>
      <dgm:spPr/>
    </dgm:pt>
    <dgm:pt modelId="{3353448B-6074-4696-A069-096969B44C2D}" type="pres">
      <dgm:prSet presAssocID="{DEFA7CC9-9E63-44FA-95FC-C6D17320B522}" presName="cycle" presStyleCnt="0"/>
      <dgm:spPr/>
    </dgm:pt>
    <dgm:pt modelId="{FC01DEA8-3081-4706-835F-BEE4BE745BD1}" type="pres">
      <dgm:prSet presAssocID="{DEFA7CC9-9E63-44FA-95FC-C6D17320B522}" presName="srcNode" presStyleLbl="node1" presStyleIdx="0" presStyleCnt="1"/>
      <dgm:spPr/>
    </dgm:pt>
    <dgm:pt modelId="{07E1A1AB-8C6C-4B81-AACF-1A055CB83DA1}" type="pres">
      <dgm:prSet presAssocID="{DEFA7CC9-9E63-44FA-95FC-C6D17320B522}" presName="conn" presStyleLbl="parChTrans1D2" presStyleIdx="0" presStyleCnt="1"/>
      <dgm:spPr/>
      <dgm:t>
        <a:bodyPr/>
        <a:lstStyle/>
        <a:p>
          <a:endParaRPr lang="zh-TW" altLang="en-US"/>
        </a:p>
      </dgm:t>
    </dgm:pt>
    <dgm:pt modelId="{5C40C722-6DA6-40A8-92DF-9C74E9E8E5D8}" type="pres">
      <dgm:prSet presAssocID="{DEFA7CC9-9E63-44FA-95FC-C6D17320B522}" presName="extraNode" presStyleLbl="node1" presStyleIdx="0" presStyleCnt="1"/>
      <dgm:spPr/>
    </dgm:pt>
    <dgm:pt modelId="{B35B60D9-580D-4684-8536-05A720AE411A}" type="pres">
      <dgm:prSet presAssocID="{DEFA7CC9-9E63-44FA-95FC-C6D17320B522}" presName="dstNode" presStyleLbl="node1" presStyleIdx="0" presStyleCnt="1"/>
      <dgm:spPr/>
    </dgm:pt>
    <dgm:pt modelId="{ADC5F644-9360-4DE7-A8E2-2119782DE801}" type="pres">
      <dgm:prSet presAssocID="{075E129E-0E61-4CCC-9866-BF9D6C61569C}" presName="text_1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360E639A-EBDC-4C60-8A0B-53861AD73724}" type="pres">
      <dgm:prSet presAssocID="{075E129E-0E61-4CCC-9866-BF9D6C61569C}" presName="accent_1" presStyleCnt="0"/>
      <dgm:spPr/>
    </dgm:pt>
    <dgm:pt modelId="{F55533BB-6D4B-4D4A-B46C-64ADED814112}" type="pres">
      <dgm:prSet presAssocID="{075E129E-0E61-4CCC-9866-BF9D6C61569C}" presName="accentRepeatNode" presStyleLbl="solidFgAcc1" presStyleIdx="0" presStyleCnt="1"/>
      <dgm:spPr/>
    </dgm:pt>
  </dgm:ptLst>
  <dgm:cxnLst>
    <dgm:cxn modelId="{D75162A9-DC3F-4FB7-9D6F-27A3022F754E}" srcId="{DEFA7CC9-9E63-44FA-95FC-C6D17320B522}" destId="{075E129E-0E61-4CCC-9866-BF9D6C61569C}" srcOrd="0" destOrd="0" parTransId="{B8BCBD14-C948-428B-B90E-12934793CE93}" sibTransId="{139ABAAC-E26E-42E1-ABEB-1C69CDD44133}"/>
    <dgm:cxn modelId="{81F3CC52-0D43-40B8-9F13-6BDA80371DD6}" type="presOf" srcId="{075E129E-0E61-4CCC-9866-BF9D6C61569C}" destId="{ADC5F644-9360-4DE7-A8E2-2119782DE801}" srcOrd="0" destOrd="0" presId="urn:microsoft.com/office/officeart/2008/layout/VerticalCurvedList"/>
    <dgm:cxn modelId="{E09CCE14-A94C-44B1-9949-C4BE4B467E9C}" type="presOf" srcId="{139ABAAC-E26E-42E1-ABEB-1C69CDD44133}" destId="{07E1A1AB-8C6C-4B81-AACF-1A055CB83DA1}" srcOrd="0" destOrd="0" presId="urn:microsoft.com/office/officeart/2008/layout/VerticalCurvedList"/>
    <dgm:cxn modelId="{9A012507-DDD8-4E66-803E-13B816775459}" type="presOf" srcId="{DEFA7CC9-9E63-44FA-95FC-C6D17320B522}" destId="{4254155C-85A9-40E7-A067-78E6B2F6A21E}" srcOrd="0" destOrd="0" presId="urn:microsoft.com/office/officeart/2008/layout/VerticalCurvedList"/>
    <dgm:cxn modelId="{D75EAD90-0475-4EEA-9AE0-9588F9F14CB7}" type="presParOf" srcId="{4254155C-85A9-40E7-A067-78E6B2F6A21E}" destId="{DF46903E-E7F4-4A07-B973-45349C054600}" srcOrd="0" destOrd="0" presId="urn:microsoft.com/office/officeart/2008/layout/VerticalCurvedList"/>
    <dgm:cxn modelId="{74A9B780-C6E2-40FE-B11C-E106A5297BFF}" type="presParOf" srcId="{DF46903E-E7F4-4A07-B973-45349C054600}" destId="{3353448B-6074-4696-A069-096969B44C2D}" srcOrd="0" destOrd="0" presId="urn:microsoft.com/office/officeart/2008/layout/VerticalCurvedList"/>
    <dgm:cxn modelId="{43E0C0A6-1F37-434E-A71C-9FCA45EA3CA9}" type="presParOf" srcId="{3353448B-6074-4696-A069-096969B44C2D}" destId="{FC01DEA8-3081-4706-835F-BEE4BE745BD1}" srcOrd="0" destOrd="0" presId="urn:microsoft.com/office/officeart/2008/layout/VerticalCurvedList"/>
    <dgm:cxn modelId="{B3F30E90-527F-427D-9527-8A4189FBBCEC}" type="presParOf" srcId="{3353448B-6074-4696-A069-096969B44C2D}" destId="{07E1A1AB-8C6C-4B81-AACF-1A055CB83DA1}" srcOrd="1" destOrd="0" presId="urn:microsoft.com/office/officeart/2008/layout/VerticalCurvedList"/>
    <dgm:cxn modelId="{20D6B6CC-248F-43C2-8280-5EBA43C6D5EC}" type="presParOf" srcId="{3353448B-6074-4696-A069-096969B44C2D}" destId="{5C40C722-6DA6-40A8-92DF-9C74E9E8E5D8}" srcOrd="2" destOrd="0" presId="urn:microsoft.com/office/officeart/2008/layout/VerticalCurvedList"/>
    <dgm:cxn modelId="{EEA36E4C-3167-420E-9939-0C6D19378634}" type="presParOf" srcId="{3353448B-6074-4696-A069-096969B44C2D}" destId="{B35B60D9-580D-4684-8536-05A720AE411A}" srcOrd="3" destOrd="0" presId="urn:microsoft.com/office/officeart/2008/layout/VerticalCurvedList"/>
    <dgm:cxn modelId="{E5C0E33D-705B-4251-80D2-FE4E07234524}" type="presParOf" srcId="{DF46903E-E7F4-4A07-B973-45349C054600}" destId="{ADC5F644-9360-4DE7-A8E2-2119782DE801}" srcOrd="1" destOrd="0" presId="urn:microsoft.com/office/officeart/2008/layout/VerticalCurvedList"/>
    <dgm:cxn modelId="{BE11F57D-597C-401A-A155-8495A3AB4398}" type="presParOf" srcId="{DF46903E-E7F4-4A07-B973-45349C054600}" destId="{360E639A-EBDC-4C60-8A0B-53861AD73724}" srcOrd="2" destOrd="0" presId="urn:microsoft.com/office/officeart/2008/layout/VerticalCurvedList"/>
    <dgm:cxn modelId="{3FF4DC30-F115-472F-8390-2A61164DAF06}" type="presParOf" srcId="{360E639A-EBDC-4C60-8A0B-53861AD73724}" destId="{F55533BB-6D4B-4D4A-B46C-64ADED814112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5DCBFDEC-5C8A-4627-B7B2-F6C7E507FD66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3F2BB29E-8276-4B0B-A778-F12080E2536D}" type="pres">
      <dgm:prSet presAssocID="{5DCBFDEC-5C8A-4627-B7B2-F6C7E507FD6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46322EA5-5777-4F44-9C96-51F1FA86DC68}" type="presOf" srcId="{5DCBFDEC-5C8A-4627-B7B2-F6C7E507FD66}" destId="{3F2BB29E-8276-4B0B-A778-F12080E2536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DEFA7CC9-9E63-44FA-95FC-C6D17320B522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075E129E-0E61-4CCC-9866-BF9D6C61569C}">
      <dgm:prSet phldrT="[文字]" custT="1"/>
      <dgm:spPr/>
      <dgm:t>
        <a:bodyPr/>
        <a:lstStyle/>
        <a:p>
          <a:r>
            <a:rPr lang="zh-TW" altLang="en-US" sz="2800" dirty="0" smtClean="0">
              <a:latin typeface="標楷體" panose="03000509000000000000" pitchFamily="65" charset="-120"/>
              <a:ea typeface="標楷體" panose="03000509000000000000" pitchFamily="65" charset="-120"/>
            </a:rPr>
            <a:t>經費核銷注意事項</a:t>
          </a:r>
          <a:endParaRPr lang="zh-TW" altLang="en-US" sz="280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B8BCBD14-C948-428B-B90E-12934793CE93}" type="parTrans" cxnId="{D75162A9-DC3F-4FB7-9D6F-27A3022F754E}">
      <dgm:prSet/>
      <dgm:spPr/>
      <dgm:t>
        <a:bodyPr/>
        <a:lstStyle/>
        <a:p>
          <a:endParaRPr lang="zh-TW" altLang="en-US"/>
        </a:p>
      </dgm:t>
    </dgm:pt>
    <dgm:pt modelId="{139ABAAC-E26E-42E1-ABEB-1C69CDD44133}" type="sibTrans" cxnId="{D75162A9-DC3F-4FB7-9D6F-27A3022F754E}">
      <dgm:prSet/>
      <dgm:spPr/>
      <dgm:t>
        <a:bodyPr/>
        <a:lstStyle/>
        <a:p>
          <a:endParaRPr lang="zh-TW" altLang="en-US"/>
        </a:p>
      </dgm:t>
    </dgm:pt>
    <dgm:pt modelId="{4254155C-85A9-40E7-A067-78E6B2F6A21E}" type="pres">
      <dgm:prSet presAssocID="{DEFA7CC9-9E63-44FA-95FC-C6D17320B522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zh-TW" altLang="en-US"/>
        </a:p>
      </dgm:t>
    </dgm:pt>
    <dgm:pt modelId="{DF46903E-E7F4-4A07-B973-45349C054600}" type="pres">
      <dgm:prSet presAssocID="{DEFA7CC9-9E63-44FA-95FC-C6D17320B522}" presName="Name1" presStyleCnt="0"/>
      <dgm:spPr/>
    </dgm:pt>
    <dgm:pt modelId="{3353448B-6074-4696-A069-096969B44C2D}" type="pres">
      <dgm:prSet presAssocID="{DEFA7CC9-9E63-44FA-95FC-C6D17320B522}" presName="cycle" presStyleCnt="0"/>
      <dgm:spPr/>
    </dgm:pt>
    <dgm:pt modelId="{FC01DEA8-3081-4706-835F-BEE4BE745BD1}" type="pres">
      <dgm:prSet presAssocID="{DEFA7CC9-9E63-44FA-95FC-C6D17320B522}" presName="srcNode" presStyleLbl="node1" presStyleIdx="0" presStyleCnt="1"/>
      <dgm:spPr/>
    </dgm:pt>
    <dgm:pt modelId="{07E1A1AB-8C6C-4B81-AACF-1A055CB83DA1}" type="pres">
      <dgm:prSet presAssocID="{DEFA7CC9-9E63-44FA-95FC-C6D17320B522}" presName="conn" presStyleLbl="parChTrans1D2" presStyleIdx="0" presStyleCnt="1"/>
      <dgm:spPr/>
      <dgm:t>
        <a:bodyPr/>
        <a:lstStyle/>
        <a:p>
          <a:endParaRPr lang="zh-TW" altLang="en-US"/>
        </a:p>
      </dgm:t>
    </dgm:pt>
    <dgm:pt modelId="{5C40C722-6DA6-40A8-92DF-9C74E9E8E5D8}" type="pres">
      <dgm:prSet presAssocID="{DEFA7CC9-9E63-44FA-95FC-C6D17320B522}" presName="extraNode" presStyleLbl="node1" presStyleIdx="0" presStyleCnt="1"/>
      <dgm:spPr/>
    </dgm:pt>
    <dgm:pt modelId="{B35B60D9-580D-4684-8536-05A720AE411A}" type="pres">
      <dgm:prSet presAssocID="{DEFA7CC9-9E63-44FA-95FC-C6D17320B522}" presName="dstNode" presStyleLbl="node1" presStyleIdx="0" presStyleCnt="1"/>
      <dgm:spPr/>
    </dgm:pt>
    <dgm:pt modelId="{ADC5F644-9360-4DE7-A8E2-2119782DE801}" type="pres">
      <dgm:prSet presAssocID="{075E129E-0E61-4CCC-9866-BF9D6C61569C}" presName="text_1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360E639A-EBDC-4C60-8A0B-53861AD73724}" type="pres">
      <dgm:prSet presAssocID="{075E129E-0E61-4CCC-9866-BF9D6C61569C}" presName="accent_1" presStyleCnt="0"/>
      <dgm:spPr/>
    </dgm:pt>
    <dgm:pt modelId="{F55533BB-6D4B-4D4A-B46C-64ADED814112}" type="pres">
      <dgm:prSet presAssocID="{075E129E-0E61-4CCC-9866-BF9D6C61569C}" presName="accentRepeatNode" presStyleLbl="solidFgAcc1" presStyleIdx="0" presStyleCnt="1"/>
      <dgm:spPr/>
    </dgm:pt>
  </dgm:ptLst>
  <dgm:cxnLst>
    <dgm:cxn modelId="{D75162A9-DC3F-4FB7-9D6F-27A3022F754E}" srcId="{DEFA7CC9-9E63-44FA-95FC-C6D17320B522}" destId="{075E129E-0E61-4CCC-9866-BF9D6C61569C}" srcOrd="0" destOrd="0" parTransId="{B8BCBD14-C948-428B-B90E-12934793CE93}" sibTransId="{139ABAAC-E26E-42E1-ABEB-1C69CDD44133}"/>
    <dgm:cxn modelId="{81F3CC52-0D43-40B8-9F13-6BDA80371DD6}" type="presOf" srcId="{075E129E-0E61-4CCC-9866-BF9D6C61569C}" destId="{ADC5F644-9360-4DE7-A8E2-2119782DE801}" srcOrd="0" destOrd="0" presId="urn:microsoft.com/office/officeart/2008/layout/VerticalCurvedList"/>
    <dgm:cxn modelId="{E09CCE14-A94C-44B1-9949-C4BE4B467E9C}" type="presOf" srcId="{139ABAAC-E26E-42E1-ABEB-1C69CDD44133}" destId="{07E1A1AB-8C6C-4B81-AACF-1A055CB83DA1}" srcOrd="0" destOrd="0" presId="urn:microsoft.com/office/officeart/2008/layout/VerticalCurvedList"/>
    <dgm:cxn modelId="{9A012507-DDD8-4E66-803E-13B816775459}" type="presOf" srcId="{DEFA7CC9-9E63-44FA-95FC-C6D17320B522}" destId="{4254155C-85A9-40E7-A067-78E6B2F6A21E}" srcOrd="0" destOrd="0" presId="urn:microsoft.com/office/officeart/2008/layout/VerticalCurvedList"/>
    <dgm:cxn modelId="{D75EAD90-0475-4EEA-9AE0-9588F9F14CB7}" type="presParOf" srcId="{4254155C-85A9-40E7-A067-78E6B2F6A21E}" destId="{DF46903E-E7F4-4A07-B973-45349C054600}" srcOrd="0" destOrd="0" presId="urn:microsoft.com/office/officeart/2008/layout/VerticalCurvedList"/>
    <dgm:cxn modelId="{74A9B780-C6E2-40FE-B11C-E106A5297BFF}" type="presParOf" srcId="{DF46903E-E7F4-4A07-B973-45349C054600}" destId="{3353448B-6074-4696-A069-096969B44C2D}" srcOrd="0" destOrd="0" presId="urn:microsoft.com/office/officeart/2008/layout/VerticalCurvedList"/>
    <dgm:cxn modelId="{43E0C0A6-1F37-434E-A71C-9FCA45EA3CA9}" type="presParOf" srcId="{3353448B-6074-4696-A069-096969B44C2D}" destId="{FC01DEA8-3081-4706-835F-BEE4BE745BD1}" srcOrd="0" destOrd="0" presId="urn:microsoft.com/office/officeart/2008/layout/VerticalCurvedList"/>
    <dgm:cxn modelId="{B3F30E90-527F-427D-9527-8A4189FBBCEC}" type="presParOf" srcId="{3353448B-6074-4696-A069-096969B44C2D}" destId="{07E1A1AB-8C6C-4B81-AACF-1A055CB83DA1}" srcOrd="1" destOrd="0" presId="urn:microsoft.com/office/officeart/2008/layout/VerticalCurvedList"/>
    <dgm:cxn modelId="{20D6B6CC-248F-43C2-8280-5EBA43C6D5EC}" type="presParOf" srcId="{3353448B-6074-4696-A069-096969B44C2D}" destId="{5C40C722-6DA6-40A8-92DF-9C74E9E8E5D8}" srcOrd="2" destOrd="0" presId="urn:microsoft.com/office/officeart/2008/layout/VerticalCurvedList"/>
    <dgm:cxn modelId="{EEA36E4C-3167-420E-9939-0C6D19378634}" type="presParOf" srcId="{3353448B-6074-4696-A069-096969B44C2D}" destId="{B35B60D9-580D-4684-8536-05A720AE411A}" srcOrd="3" destOrd="0" presId="urn:microsoft.com/office/officeart/2008/layout/VerticalCurvedList"/>
    <dgm:cxn modelId="{E5C0E33D-705B-4251-80D2-FE4E07234524}" type="presParOf" srcId="{DF46903E-E7F4-4A07-B973-45349C054600}" destId="{ADC5F644-9360-4DE7-A8E2-2119782DE801}" srcOrd="1" destOrd="0" presId="urn:microsoft.com/office/officeart/2008/layout/VerticalCurvedList"/>
    <dgm:cxn modelId="{BE11F57D-597C-401A-A155-8495A3AB4398}" type="presParOf" srcId="{DF46903E-E7F4-4A07-B973-45349C054600}" destId="{360E639A-EBDC-4C60-8A0B-53861AD73724}" srcOrd="2" destOrd="0" presId="urn:microsoft.com/office/officeart/2008/layout/VerticalCurvedList"/>
    <dgm:cxn modelId="{3FF4DC30-F115-472F-8390-2A61164DAF06}" type="presParOf" srcId="{360E639A-EBDC-4C60-8A0B-53861AD73724}" destId="{F55533BB-6D4B-4D4A-B46C-64ADED814112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5DCBFDEC-5C8A-4627-B7B2-F6C7E507FD66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3F2BB29E-8276-4B0B-A778-F12080E2536D}" type="pres">
      <dgm:prSet presAssocID="{5DCBFDEC-5C8A-4627-B7B2-F6C7E507FD6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46322EA5-5777-4F44-9C96-51F1FA86DC68}" type="presOf" srcId="{5DCBFDEC-5C8A-4627-B7B2-F6C7E507FD66}" destId="{3F2BB29E-8276-4B0B-A778-F12080E2536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DEFA7CC9-9E63-44FA-95FC-C6D17320B522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075E129E-0E61-4CCC-9866-BF9D6C61569C}">
      <dgm:prSet phldrT="[文字]" custT="1"/>
      <dgm:spPr/>
      <dgm:t>
        <a:bodyPr/>
        <a:lstStyle/>
        <a:p>
          <a:r>
            <a:rPr lang="zh-TW" altLang="en-US" sz="2800" dirty="0" smtClean="0">
              <a:latin typeface="標楷體" panose="03000509000000000000" pitchFamily="65" charset="-120"/>
              <a:ea typeface="標楷體" panose="03000509000000000000" pitchFamily="65" charset="-120"/>
            </a:rPr>
            <a:t>經費核銷注意事項</a:t>
          </a:r>
          <a:endParaRPr lang="zh-TW" altLang="en-US" sz="280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B8BCBD14-C948-428B-B90E-12934793CE93}" type="parTrans" cxnId="{D75162A9-DC3F-4FB7-9D6F-27A3022F754E}">
      <dgm:prSet/>
      <dgm:spPr/>
      <dgm:t>
        <a:bodyPr/>
        <a:lstStyle/>
        <a:p>
          <a:endParaRPr lang="zh-TW" altLang="en-US"/>
        </a:p>
      </dgm:t>
    </dgm:pt>
    <dgm:pt modelId="{139ABAAC-E26E-42E1-ABEB-1C69CDD44133}" type="sibTrans" cxnId="{D75162A9-DC3F-4FB7-9D6F-27A3022F754E}">
      <dgm:prSet/>
      <dgm:spPr/>
      <dgm:t>
        <a:bodyPr/>
        <a:lstStyle/>
        <a:p>
          <a:endParaRPr lang="zh-TW" altLang="en-US"/>
        </a:p>
      </dgm:t>
    </dgm:pt>
    <dgm:pt modelId="{4254155C-85A9-40E7-A067-78E6B2F6A21E}" type="pres">
      <dgm:prSet presAssocID="{DEFA7CC9-9E63-44FA-95FC-C6D17320B522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zh-TW" altLang="en-US"/>
        </a:p>
      </dgm:t>
    </dgm:pt>
    <dgm:pt modelId="{DF46903E-E7F4-4A07-B973-45349C054600}" type="pres">
      <dgm:prSet presAssocID="{DEFA7CC9-9E63-44FA-95FC-C6D17320B522}" presName="Name1" presStyleCnt="0"/>
      <dgm:spPr/>
    </dgm:pt>
    <dgm:pt modelId="{3353448B-6074-4696-A069-096969B44C2D}" type="pres">
      <dgm:prSet presAssocID="{DEFA7CC9-9E63-44FA-95FC-C6D17320B522}" presName="cycle" presStyleCnt="0"/>
      <dgm:spPr/>
    </dgm:pt>
    <dgm:pt modelId="{FC01DEA8-3081-4706-835F-BEE4BE745BD1}" type="pres">
      <dgm:prSet presAssocID="{DEFA7CC9-9E63-44FA-95FC-C6D17320B522}" presName="srcNode" presStyleLbl="node1" presStyleIdx="0" presStyleCnt="1"/>
      <dgm:spPr/>
    </dgm:pt>
    <dgm:pt modelId="{07E1A1AB-8C6C-4B81-AACF-1A055CB83DA1}" type="pres">
      <dgm:prSet presAssocID="{DEFA7CC9-9E63-44FA-95FC-C6D17320B522}" presName="conn" presStyleLbl="parChTrans1D2" presStyleIdx="0" presStyleCnt="1"/>
      <dgm:spPr/>
      <dgm:t>
        <a:bodyPr/>
        <a:lstStyle/>
        <a:p>
          <a:endParaRPr lang="zh-TW" altLang="en-US"/>
        </a:p>
      </dgm:t>
    </dgm:pt>
    <dgm:pt modelId="{5C40C722-6DA6-40A8-92DF-9C74E9E8E5D8}" type="pres">
      <dgm:prSet presAssocID="{DEFA7CC9-9E63-44FA-95FC-C6D17320B522}" presName="extraNode" presStyleLbl="node1" presStyleIdx="0" presStyleCnt="1"/>
      <dgm:spPr/>
    </dgm:pt>
    <dgm:pt modelId="{B35B60D9-580D-4684-8536-05A720AE411A}" type="pres">
      <dgm:prSet presAssocID="{DEFA7CC9-9E63-44FA-95FC-C6D17320B522}" presName="dstNode" presStyleLbl="node1" presStyleIdx="0" presStyleCnt="1"/>
      <dgm:spPr/>
    </dgm:pt>
    <dgm:pt modelId="{ADC5F644-9360-4DE7-A8E2-2119782DE801}" type="pres">
      <dgm:prSet presAssocID="{075E129E-0E61-4CCC-9866-BF9D6C61569C}" presName="text_1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360E639A-EBDC-4C60-8A0B-53861AD73724}" type="pres">
      <dgm:prSet presAssocID="{075E129E-0E61-4CCC-9866-BF9D6C61569C}" presName="accent_1" presStyleCnt="0"/>
      <dgm:spPr/>
    </dgm:pt>
    <dgm:pt modelId="{F55533BB-6D4B-4D4A-B46C-64ADED814112}" type="pres">
      <dgm:prSet presAssocID="{075E129E-0E61-4CCC-9866-BF9D6C61569C}" presName="accentRepeatNode" presStyleLbl="solidFgAcc1" presStyleIdx="0" presStyleCnt="1"/>
      <dgm:spPr/>
    </dgm:pt>
  </dgm:ptLst>
  <dgm:cxnLst>
    <dgm:cxn modelId="{D75162A9-DC3F-4FB7-9D6F-27A3022F754E}" srcId="{DEFA7CC9-9E63-44FA-95FC-C6D17320B522}" destId="{075E129E-0E61-4CCC-9866-BF9D6C61569C}" srcOrd="0" destOrd="0" parTransId="{B8BCBD14-C948-428B-B90E-12934793CE93}" sibTransId="{139ABAAC-E26E-42E1-ABEB-1C69CDD44133}"/>
    <dgm:cxn modelId="{81F3CC52-0D43-40B8-9F13-6BDA80371DD6}" type="presOf" srcId="{075E129E-0E61-4CCC-9866-BF9D6C61569C}" destId="{ADC5F644-9360-4DE7-A8E2-2119782DE801}" srcOrd="0" destOrd="0" presId="urn:microsoft.com/office/officeart/2008/layout/VerticalCurvedList"/>
    <dgm:cxn modelId="{E09CCE14-A94C-44B1-9949-C4BE4B467E9C}" type="presOf" srcId="{139ABAAC-E26E-42E1-ABEB-1C69CDD44133}" destId="{07E1A1AB-8C6C-4B81-AACF-1A055CB83DA1}" srcOrd="0" destOrd="0" presId="urn:microsoft.com/office/officeart/2008/layout/VerticalCurvedList"/>
    <dgm:cxn modelId="{9A012507-DDD8-4E66-803E-13B816775459}" type="presOf" srcId="{DEFA7CC9-9E63-44FA-95FC-C6D17320B522}" destId="{4254155C-85A9-40E7-A067-78E6B2F6A21E}" srcOrd="0" destOrd="0" presId="urn:microsoft.com/office/officeart/2008/layout/VerticalCurvedList"/>
    <dgm:cxn modelId="{D75EAD90-0475-4EEA-9AE0-9588F9F14CB7}" type="presParOf" srcId="{4254155C-85A9-40E7-A067-78E6B2F6A21E}" destId="{DF46903E-E7F4-4A07-B973-45349C054600}" srcOrd="0" destOrd="0" presId="urn:microsoft.com/office/officeart/2008/layout/VerticalCurvedList"/>
    <dgm:cxn modelId="{74A9B780-C6E2-40FE-B11C-E106A5297BFF}" type="presParOf" srcId="{DF46903E-E7F4-4A07-B973-45349C054600}" destId="{3353448B-6074-4696-A069-096969B44C2D}" srcOrd="0" destOrd="0" presId="urn:microsoft.com/office/officeart/2008/layout/VerticalCurvedList"/>
    <dgm:cxn modelId="{43E0C0A6-1F37-434E-A71C-9FCA45EA3CA9}" type="presParOf" srcId="{3353448B-6074-4696-A069-096969B44C2D}" destId="{FC01DEA8-3081-4706-835F-BEE4BE745BD1}" srcOrd="0" destOrd="0" presId="urn:microsoft.com/office/officeart/2008/layout/VerticalCurvedList"/>
    <dgm:cxn modelId="{B3F30E90-527F-427D-9527-8A4189FBBCEC}" type="presParOf" srcId="{3353448B-6074-4696-A069-096969B44C2D}" destId="{07E1A1AB-8C6C-4B81-AACF-1A055CB83DA1}" srcOrd="1" destOrd="0" presId="urn:microsoft.com/office/officeart/2008/layout/VerticalCurvedList"/>
    <dgm:cxn modelId="{20D6B6CC-248F-43C2-8280-5EBA43C6D5EC}" type="presParOf" srcId="{3353448B-6074-4696-A069-096969B44C2D}" destId="{5C40C722-6DA6-40A8-92DF-9C74E9E8E5D8}" srcOrd="2" destOrd="0" presId="urn:microsoft.com/office/officeart/2008/layout/VerticalCurvedList"/>
    <dgm:cxn modelId="{EEA36E4C-3167-420E-9939-0C6D19378634}" type="presParOf" srcId="{3353448B-6074-4696-A069-096969B44C2D}" destId="{B35B60D9-580D-4684-8536-05A720AE411A}" srcOrd="3" destOrd="0" presId="urn:microsoft.com/office/officeart/2008/layout/VerticalCurvedList"/>
    <dgm:cxn modelId="{E5C0E33D-705B-4251-80D2-FE4E07234524}" type="presParOf" srcId="{DF46903E-E7F4-4A07-B973-45349C054600}" destId="{ADC5F644-9360-4DE7-A8E2-2119782DE801}" srcOrd="1" destOrd="0" presId="urn:microsoft.com/office/officeart/2008/layout/VerticalCurvedList"/>
    <dgm:cxn modelId="{BE11F57D-597C-401A-A155-8495A3AB4398}" type="presParOf" srcId="{DF46903E-E7F4-4A07-B973-45349C054600}" destId="{360E639A-EBDC-4C60-8A0B-53861AD73724}" srcOrd="2" destOrd="0" presId="urn:microsoft.com/office/officeart/2008/layout/VerticalCurvedList"/>
    <dgm:cxn modelId="{3FF4DC30-F115-472F-8390-2A61164DAF06}" type="presParOf" srcId="{360E639A-EBDC-4C60-8A0B-53861AD73724}" destId="{F55533BB-6D4B-4D4A-B46C-64ADED814112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5DCBFDEC-5C8A-4627-B7B2-F6C7E507FD66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3F2BB29E-8276-4B0B-A778-F12080E2536D}" type="pres">
      <dgm:prSet presAssocID="{5DCBFDEC-5C8A-4627-B7B2-F6C7E507FD6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46322EA5-5777-4F44-9C96-51F1FA86DC68}" type="presOf" srcId="{5DCBFDEC-5C8A-4627-B7B2-F6C7E507FD66}" destId="{3F2BB29E-8276-4B0B-A778-F12080E2536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B414DBAA-689E-43A1-BBC6-BF0D96EF13EB}" type="doc">
      <dgm:prSet loTypeId="urn:microsoft.com/office/officeart/2005/8/layout/lProcess1" loCatId="process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D425D7FC-E69B-4B65-B8EC-129185BD127C}">
      <dgm:prSet phldrT="[文字]" custT="1"/>
      <dgm:spPr/>
      <dgm:t>
        <a:bodyPr/>
        <a:lstStyle/>
        <a:p>
          <a:r>
            <a:rPr lang="zh-TW" altLang="en-US" sz="1800" dirty="0" smtClean="0">
              <a:latin typeface="標楷體" panose="03000509000000000000" pitchFamily="65" charset="-120"/>
              <a:ea typeface="標楷體" panose="03000509000000000000" pitchFamily="65" charset="-120"/>
            </a:rPr>
            <a:t>經費申請</a:t>
          </a:r>
          <a:endParaRPr lang="zh-TW" altLang="en-US" sz="180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32AA9BDD-FC9B-4F34-B7E4-B78F9DD83A66}" type="parTrans" cxnId="{79B6184C-483A-41FA-B392-A16A21EE0084}">
      <dgm:prSet/>
      <dgm:spPr/>
      <dgm:t>
        <a:bodyPr/>
        <a:lstStyle/>
        <a:p>
          <a:endParaRPr lang="zh-TW" altLang="en-US"/>
        </a:p>
      </dgm:t>
    </dgm:pt>
    <dgm:pt modelId="{9971AF76-1744-434A-A4BA-2D201148D9B1}" type="sibTrans" cxnId="{79B6184C-483A-41FA-B392-A16A21EE0084}">
      <dgm:prSet/>
      <dgm:spPr/>
      <dgm:t>
        <a:bodyPr/>
        <a:lstStyle/>
        <a:p>
          <a:endParaRPr lang="zh-TW" altLang="en-US"/>
        </a:p>
      </dgm:t>
    </dgm:pt>
    <dgm:pt modelId="{18785F9E-56CE-495B-A9EB-848E953F21EE}">
      <dgm:prSet phldrT="[文字]" custT="1"/>
      <dgm:spPr/>
      <dgm:t>
        <a:bodyPr/>
        <a:lstStyle/>
        <a:p>
          <a:r>
            <a:rPr lang="zh-TW" altLang="en-US" sz="1600" dirty="0" smtClean="0">
              <a:latin typeface="標楷體" panose="03000509000000000000" pitchFamily="65" charset="-120"/>
              <a:ea typeface="標楷體" panose="03000509000000000000" pitchFamily="65" charset="-120"/>
            </a:rPr>
            <a:t>憑證送審</a:t>
          </a:r>
          <a:endParaRPr lang="zh-TW" altLang="en-US" sz="160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B701BFA0-E6B3-4B1D-A922-81D0CEB7B9C8}" type="parTrans" cxnId="{8E3F0248-4991-453B-92F2-B360748DF723}">
      <dgm:prSet/>
      <dgm:spPr/>
      <dgm:t>
        <a:bodyPr/>
        <a:lstStyle/>
        <a:p>
          <a:endParaRPr lang="zh-TW" altLang="en-US"/>
        </a:p>
      </dgm:t>
    </dgm:pt>
    <dgm:pt modelId="{4F9768F8-4106-49DB-8ACE-A1CC096B2055}" type="sibTrans" cxnId="{8E3F0248-4991-453B-92F2-B360748DF723}">
      <dgm:prSet/>
      <dgm:spPr/>
      <dgm:t>
        <a:bodyPr/>
        <a:lstStyle/>
        <a:p>
          <a:endParaRPr lang="zh-TW" altLang="en-US"/>
        </a:p>
      </dgm:t>
    </dgm:pt>
    <dgm:pt modelId="{6F9DDD42-86FB-443F-94A9-46BE82BFBBC9}">
      <dgm:prSet phldrT="[文字]" custT="1"/>
      <dgm:spPr/>
      <dgm:t>
        <a:bodyPr/>
        <a:lstStyle/>
        <a:p>
          <a:r>
            <a:rPr lang="zh-TW" altLang="en-US" sz="1600" dirty="0" smtClean="0">
              <a:latin typeface="標楷體" panose="03000509000000000000" pitchFamily="65" charset="-120"/>
              <a:ea typeface="標楷體" panose="03000509000000000000" pitchFamily="65" charset="-120"/>
            </a:rPr>
            <a:t>會簽業管單位</a:t>
          </a:r>
          <a:endParaRPr lang="zh-TW" altLang="en-US" sz="160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4945B939-D611-4A95-9C29-338AF15C957B}" type="parTrans" cxnId="{4989118C-7C69-4DAB-8FA8-501A94C0BFAA}">
      <dgm:prSet/>
      <dgm:spPr/>
      <dgm:t>
        <a:bodyPr/>
        <a:lstStyle/>
        <a:p>
          <a:endParaRPr lang="zh-TW" altLang="en-US"/>
        </a:p>
      </dgm:t>
    </dgm:pt>
    <dgm:pt modelId="{5601A134-7D66-494E-BFF1-B63D9971D282}" type="sibTrans" cxnId="{4989118C-7C69-4DAB-8FA8-501A94C0BFAA}">
      <dgm:prSet/>
      <dgm:spPr/>
      <dgm:t>
        <a:bodyPr/>
        <a:lstStyle/>
        <a:p>
          <a:endParaRPr lang="zh-TW" altLang="en-US"/>
        </a:p>
      </dgm:t>
    </dgm:pt>
    <dgm:pt modelId="{20164F50-76E3-4919-853E-EF8330671E47}">
      <dgm:prSet phldrT="[文字]" custT="1"/>
      <dgm:spPr/>
      <dgm:t>
        <a:bodyPr/>
        <a:lstStyle/>
        <a:p>
          <a:r>
            <a:rPr lang="zh-TW" altLang="en-US" sz="1800" dirty="0" smtClean="0">
              <a:latin typeface="標楷體" panose="03000509000000000000" pitchFamily="65" charset="-120"/>
              <a:ea typeface="標楷體" panose="03000509000000000000" pitchFamily="65" charset="-120"/>
            </a:rPr>
            <a:t>結案</a:t>
          </a:r>
          <a:endParaRPr lang="zh-TW" altLang="en-US" sz="180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38234DE0-0936-453B-B280-F1123935002D}" type="parTrans" cxnId="{4588D85E-9A87-460D-8D79-5AD0567945FD}">
      <dgm:prSet/>
      <dgm:spPr/>
      <dgm:t>
        <a:bodyPr/>
        <a:lstStyle/>
        <a:p>
          <a:endParaRPr lang="zh-TW" altLang="en-US"/>
        </a:p>
      </dgm:t>
    </dgm:pt>
    <dgm:pt modelId="{642548F9-1935-4F57-96EA-F8447A05549C}" type="sibTrans" cxnId="{4588D85E-9A87-460D-8D79-5AD0567945FD}">
      <dgm:prSet/>
      <dgm:spPr/>
      <dgm:t>
        <a:bodyPr/>
        <a:lstStyle/>
        <a:p>
          <a:endParaRPr lang="zh-TW" altLang="en-US"/>
        </a:p>
      </dgm:t>
    </dgm:pt>
    <dgm:pt modelId="{69EE3BDD-22B8-4A3D-A10D-5AE26F8C7347}">
      <dgm:prSet phldrT="[文字]" custT="1"/>
      <dgm:spPr/>
      <dgm:t>
        <a:bodyPr/>
        <a:lstStyle/>
        <a:p>
          <a:r>
            <a:rPr lang="zh-TW" altLang="en-US" sz="1600" dirty="0" smtClean="0">
              <a:latin typeface="標楷體" panose="03000509000000000000" pitchFamily="65" charset="-120"/>
              <a:ea typeface="標楷體" panose="03000509000000000000" pitchFamily="65" charset="-120"/>
            </a:rPr>
            <a:t>會計入帳作業</a:t>
          </a:r>
          <a:endParaRPr lang="zh-TW" altLang="en-US" sz="160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D98A1913-9482-4679-B0BF-219FB1D385A3}" type="parTrans" cxnId="{CA9C1027-93CE-40E6-9FBC-E53C0577765C}">
      <dgm:prSet/>
      <dgm:spPr/>
      <dgm:t>
        <a:bodyPr/>
        <a:lstStyle/>
        <a:p>
          <a:endParaRPr lang="zh-TW" altLang="en-US"/>
        </a:p>
      </dgm:t>
    </dgm:pt>
    <dgm:pt modelId="{A08A7497-BBA8-44EA-8E4B-ADDD17B4B43D}" type="sibTrans" cxnId="{CA9C1027-93CE-40E6-9FBC-E53C0577765C}">
      <dgm:prSet/>
      <dgm:spPr/>
      <dgm:t>
        <a:bodyPr/>
        <a:lstStyle/>
        <a:p>
          <a:endParaRPr lang="zh-TW" altLang="en-US"/>
        </a:p>
      </dgm:t>
    </dgm:pt>
    <dgm:pt modelId="{534CDC8B-C173-40A1-9DD5-1E611A6D67B7}">
      <dgm:prSet phldrT="[文字]" custT="1"/>
      <dgm:spPr/>
      <dgm:t>
        <a:bodyPr/>
        <a:lstStyle/>
        <a:p>
          <a:r>
            <a:rPr lang="zh-TW" altLang="en-US" sz="15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出納組付款作業</a:t>
          </a:r>
          <a:endParaRPr lang="zh-TW" altLang="en-US" sz="150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004A61B4-8A8D-47C4-9B48-AA05D60707EE}" type="parTrans" cxnId="{42D27D78-A031-4DD0-B450-B2FEDE6F5D95}">
      <dgm:prSet/>
      <dgm:spPr/>
      <dgm:t>
        <a:bodyPr/>
        <a:lstStyle/>
        <a:p>
          <a:endParaRPr lang="zh-TW" altLang="en-US"/>
        </a:p>
      </dgm:t>
    </dgm:pt>
    <dgm:pt modelId="{8E0228E1-DA28-4668-A562-9A31F8972F56}" type="sibTrans" cxnId="{42D27D78-A031-4DD0-B450-B2FEDE6F5D95}">
      <dgm:prSet/>
      <dgm:spPr/>
      <dgm:t>
        <a:bodyPr/>
        <a:lstStyle/>
        <a:p>
          <a:endParaRPr lang="zh-TW" altLang="en-US"/>
        </a:p>
      </dgm:t>
    </dgm:pt>
    <dgm:pt modelId="{5DBD5F10-6BD2-47C2-AFEA-7A990E11563F}">
      <dgm:prSet phldrT="[文字]" custT="1"/>
      <dgm:spPr/>
      <dgm:t>
        <a:bodyPr/>
        <a:lstStyle/>
        <a:p>
          <a:r>
            <a:rPr lang="zh-TW" altLang="en-US" sz="1800" dirty="0" smtClean="0">
              <a:latin typeface="標楷體" panose="03000509000000000000" pitchFamily="65" charset="-120"/>
              <a:ea typeface="標楷體" panose="03000509000000000000" pitchFamily="65" charset="-120"/>
            </a:rPr>
            <a:t>核銷</a:t>
          </a:r>
          <a:endParaRPr lang="zh-TW" altLang="en-US" sz="180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97749CA5-E18F-40DB-9447-D84E3F431429}" type="parTrans" cxnId="{325B4E6C-E1B5-40CD-AEC4-7483012FF682}">
      <dgm:prSet/>
      <dgm:spPr/>
      <dgm:t>
        <a:bodyPr/>
        <a:lstStyle/>
        <a:p>
          <a:endParaRPr lang="zh-TW" altLang="en-US"/>
        </a:p>
      </dgm:t>
    </dgm:pt>
    <dgm:pt modelId="{A28017DB-2DB1-49FF-8C48-1376347726F3}" type="sibTrans" cxnId="{325B4E6C-E1B5-40CD-AEC4-7483012FF682}">
      <dgm:prSet/>
      <dgm:spPr/>
      <dgm:t>
        <a:bodyPr/>
        <a:lstStyle/>
        <a:p>
          <a:endParaRPr lang="zh-TW" altLang="en-US"/>
        </a:p>
      </dgm:t>
    </dgm:pt>
    <dgm:pt modelId="{EAEB6DC9-C15A-489C-B0E8-EE1625CE7E20}">
      <dgm:prSet phldrT="[文字]" custT="1"/>
      <dgm:spPr/>
      <dgm:t>
        <a:bodyPr/>
        <a:lstStyle/>
        <a:p>
          <a:r>
            <a:rPr lang="zh-TW" altLang="en-US" sz="18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執行</a:t>
          </a:r>
          <a:endParaRPr lang="zh-TW" altLang="en-US" sz="180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8F9848BE-FD0E-4E0F-B6B8-462756378AA5}" type="parTrans" cxnId="{44F837B9-A605-4A96-81E3-AB97C85937D1}">
      <dgm:prSet/>
      <dgm:spPr/>
      <dgm:t>
        <a:bodyPr/>
        <a:lstStyle/>
        <a:p>
          <a:endParaRPr lang="zh-TW" altLang="en-US"/>
        </a:p>
      </dgm:t>
    </dgm:pt>
    <dgm:pt modelId="{0123663F-CE41-4192-AA2C-860F12443B3D}" type="sibTrans" cxnId="{44F837B9-A605-4A96-81E3-AB97C85937D1}">
      <dgm:prSet/>
      <dgm:spPr/>
      <dgm:t>
        <a:bodyPr/>
        <a:lstStyle/>
        <a:p>
          <a:endParaRPr lang="zh-TW" altLang="en-US"/>
        </a:p>
      </dgm:t>
    </dgm:pt>
    <dgm:pt modelId="{06173305-ACD8-4D26-94D8-DE1E56162888}">
      <dgm:prSet phldrT="[文字]" custT="1"/>
      <dgm:spPr/>
      <dgm:t>
        <a:bodyPr/>
        <a:lstStyle/>
        <a:p>
          <a:r>
            <a:rPr lang="zh-TW" altLang="en-US" sz="16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單位提出申請</a:t>
          </a:r>
          <a:endParaRPr lang="zh-TW" altLang="en-US" sz="160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FBB0291E-B228-41E1-8F52-B4A9327CB2A2}" type="parTrans" cxnId="{8601641B-3D33-46DC-9B95-73053B65DC7B}">
      <dgm:prSet/>
      <dgm:spPr/>
      <dgm:t>
        <a:bodyPr/>
        <a:lstStyle/>
        <a:p>
          <a:endParaRPr lang="zh-TW" altLang="en-US"/>
        </a:p>
      </dgm:t>
    </dgm:pt>
    <dgm:pt modelId="{674F62DC-F070-4801-B887-EA2DA82BF403}" type="sibTrans" cxnId="{8601641B-3D33-46DC-9B95-73053B65DC7B}">
      <dgm:prSet/>
      <dgm:spPr/>
      <dgm:t>
        <a:bodyPr/>
        <a:lstStyle/>
        <a:p>
          <a:endParaRPr lang="zh-TW" altLang="en-US"/>
        </a:p>
      </dgm:t>
    </dgm:pt>
    <dgm:pt modelId="{01AEAE04-830A-44BE-8D30-95D215ED611D}">
      <dgm:prSet phldrT="[文字]" custT="1"/>
      <dgm:spPr/>
      <dgm:t>
        <a:bodyPr/>
        <a:lstStyle/>
        <a:p>
          <a:r>
            <a:rPr lang="zh-TW" altLang="en-US" sz="1600" dirty="0" smtClean="0">
              <a:latin typeface="標楷體" panose="03000509000000000000" pitchFamily="65" charset="-120"/>
              <a:ea typeface="標楷體" panose="03000509000000000000" pitchFamily="65" charset="-120"/>
            </a:rPr>
            <a:t>會簽業管單位</a:t>
          </a:r>
          <a:endParaRPr lang="en-US" altLang="zh-TW" sz="1600" dirty="0" smtClean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E89A3A87-0EEE-421D-9C64-215DD31FF8FC}" type="parTrans" cxnId="{77331EB7-6596-41B1-96B2-12DC30C799D4}">
      <dgm:prSet/>
      <dgm:spPr/>
      <dgm:t>
        <a:bodyPr/>
        <a:lstStyle/>
        <a:p>
          <a:endParaRPr lang="zh-TW" altLang="en-US"/>
        </a:p>
      </dgm:t>
    </dgm:pt>
    <dgm:pt modelId="{97A174FB-5AA4-4D73-AAEC-FA45FBCE2EDF}" type="sibTrans" cxnId="{77331EB7-6596-41B1-96B2-12DC30C799D4}">
      <dgm:prSet/>
      <dgm:spPr/>
      <dgm:t>
        <a:bodyPr/>
        <a:lstStyle/>
        <a:p>
          <a:endParaRPr lang="zh-TW" altLang="en-US"/>
        </a:p>
      </dgm:t>
    </dgm:pt>
    <dgm:pt modelId="{830C1F58-D711-4006-9F94-329830177848}">
      <dgm:prSet phldrT="[文字]" custT="1"/>
      <dgm:spPr/>
      <dgm:t>
        <a:bodyPr/>
        <a:lstStyle/>
        <a:p>
          <a:r>
            <a:rPr lang="zh-TW" altLang="en-US" sz="1600" dirty="0" smtClean="0">
              <a:latin typeface="標楷體" panose="03000509000000000000" pitchFamily="65" charset="-120"/>
              <a:ea typeface="標楷體" panose="03000509000000000000" pitchFamily="65" charset="-120"/>
            </a:rPr>
            <a:t>校長或授權人核准</a:t>
          </a:r>
          <a:endParaRPr lang="en-US" altLang="zh-TW" sz="1600" dirty="0" smtClean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C60C3810-E8A8-4973-8E14-4D2C7C245725}" type="parTrans" cxnId="{B6D15E2E-2BEC-46FC-8B48-99B88B55DE99}">
      <dgm:prSet/>
      <dgm:spPr/>
      <dgm:t>
        <a:bodyPr/>
        <a:lstStyle/>
        <a:p>
          <a:endParaRPr lang="zh-TW" altLang="en-US"/>
        </a:p>
      </dgm:t>
    </dgm:pt>
    <dgm:pt modelId="{1F82ED9C-AC0E-4EE0-B101-F2867AA8C93D}" type="sibTrans" cxnId="{B6D15E2E-2BEC-46FC-8B48-99B88B55DE99}">
      <dgm:prSet/>
      <dgm:spPr/>
      <dgm:t>
        <a:bodyPr/>
        <a:lstStyle/>
        <a:p>
          <a:endParaRPr lang="zh-TW" altLang="en-US"/>
        </a:p>
      </dgm:t>
    </dgm:pt>
    <dgm:pt modelId="{4B235760-B996-4D36-9463-D5E002C42D25}">
      <dgm:prSet phldrT="[文字]" custT="1"/>
      <dgm:spPr/>
      <dgm:t>
        <a:bodyPr/>
        <a:lstStyle/>
        <a:p>
          <a:r>
            <a:rPr lang="zh-TW" altLang="en-US" sz="1600" dirty="0" smtClean="0">
              <a:latin typeface="標楷體" panose="03000509000000000000" pitchFamily="65" charset="-120"/>
              <a:ea typeface="標楷體" panose="03000509000000000000" pitchFamily="65" charset="-120"/>
            </a:rPr>
            <a:t>請採購作業</a:t>
          </a:r>
          <a:endParaRPr lang="zh-TW" altLang="en-US" sz="160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C61896AA-A8F0-44EE-A9C5-34B9B4A14D88}" type="parTrans" cxnId="{761C7D89-1109-489A-A1C1-57D5C47ADC3E}">
      <dgm:prSet/>
      <dgm:spPr/>
      <dgm:t>
        <a:bodyPr/>
        <a:lstStyle/>
        <a:p>
          <a:endParaRPr lang="zh-TW" altLang="en-US"/>
        </a:p>
      </dgm:t>
    </dgm:pt>
    <dgm:pt modelId="{588EC3D0-6F18-4841-AD89-DD9BAB3F5D43}" type="sibTrans" cxnId="{761C7D89-1109-489A-A1C1-57D5C47ADC3E}">
      <dgm:prSet/>
      <dgm:spPr/>
      <dgm:t>
        <a:bodyPr/>
        <a:lstStyle/>
        <a:p>
          <a:endParaRPr lang="zh-TW" altLang="en-US"/>
        </a:p>
      </dgm:t>
    </dgm:pt>
    <dgm:pt modelId="{F7E9344B-4EE6-4953-A1FF-403F2EA7311E}">
      <dgm:prSet phldrT="[文字]" custT="1"/>
      <dgm:spPr/>
      <dgm:t>
        <a:bodyPr/>
        <a:lstStyle/>
        <a:p>
          <a:r>
            <a:rPr lang="zh-TW" altLang="en-US" sz="1400" dirty="0" smtClean="0">
              <a:latin typeface="標楷體" panose="03000509000000000000" pitchFamily="65" charset="-120"/>
              <a:ea typeface="標楷體" panose="03000509000000000000" pitchFamily="65" charset="-120"/>
            </a:rPr>
            <a:t>財物、修繕驗收作業</a:t>
          </a:r>
          <a:endParaRPr lang="zh-TW" altLang="en-US" sz="140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0503FED1-F790-48F5-8740-4BC1B095B4D9}" type="parTrans" cxnId="{D1888924-1C06-4F7D-AAB5-B5AD10A2116A}">
      <dgm:prSet/>
      <dgm:spPr/>
      <dgm:t>
        <a:bodyPr/>
        <a:lstStyle/>
        <a:p>
          <a:endParaRPr lang="zh-TW" altLang="en-US"/>
        </a:p>
      </dgm:t>
    </dgm:pt>
    <dgm:pt modelId="{D3E8B18F-B7C9-4BE4-B329-8B624BEEFA80}" type="sibTrans" cxnId="{D1888924-1C06-4F7D-AAB5-B5AD10A2116A}">
      <dgm:prSet/>
      <dgm:spPr/>
      <dgm:t>
        <a:bodyPr/>
        <a:lstStyle/>
        <a:p>
          <a:endParaRPr lang="zh-TW" altLang="en-US"/>
        </a:p>
      </dgm:t>
    </dgm:pt>
    <dgm:pt modelId="{4F858B25-99C6-4E70-943F-2C9D5392F58B}">
      <dgm:prSet phldrT="[文字]" custT="1"/>
      <dgm:spPr/>
      <dgm:t>
        <a:bodyPr/>
        <a:lstStyle/>
        <a:p>
          <a:r>
            <a:rPr lang="zh-TW" altLang="en-US" sz="1600" dirty="0" smtClean="0">
              <a:latin typeface="標楷體" panose="03000509000000000000" pitchFamily="65" charset="-120"/>
              <a:ea typeface="標楷體" panose="03000509000000000000" pitchFamily="65" charset="-120"/>
            </a:rPr>
            <a:t>財物增加作業</a:t>
          </a:r>
          <a:endParaRPr lang="en-US" altLang="zh-TW" sz="1600" dirty="0" smtClean="0">
            <a:latin typeface="標楷體" panose="03000509000000000000" pitchFamily="65" charset="-120"/>
            <a:ea typeface="標楷體" panose="03000509000000000000" pitchFamily="65" charset="-120"/>
          </a:endParaRPr>
        </a:p>
        <a:p>
          <a:r>
            <a:rPr lang="en-US" altLang="zh-TW" sz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(</a:t>
          </a:r>
          <a:r>
            <a:rPr lang="zh-TW" altLang="en-US" sz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財管系統</a:t>
          </a:r>
          <a:r>
            <a:rPr lang="en-US" altLang="zh-TW" sz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)</a:t>
          </a:r>
          <a:endParaRPr lang="zh-TW" altLang="en-US" sz="120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AD39D71C-327F-448F-A470-1B7A93BC2866}" type="parTrans" cxnId="{1AA577E8-AB2C-4CBF-8C42-69ED1AA52463}">
      <dgm:prSet/>
      <dgm:spPr/>
      <dgm:t>
        <a:bodyPr/>
        <a:lstStyle/>
        <a:p>
          <a:endParaRPr lang="zh-TW" altLang="en-US"/>
        </a:p>
      </dgm:t>
    </dgm:pt>
    <dgm:pt modelId="{E61F0E02-A15E-4DD9-8E5B-4043EE3746F7}" type="sibTrans" cxnId="{1AA577E8-AB2C-4CBF-8C42-69ED1AA52463}">
      <dgm:prSet/>
      <dgm:spPr/>
      <dgm:t>
        <a:bodyPr/>
        <a:lstStyle/>
        <a:p>
          <a:endParaRPr lang="zh-TW" altLang="en-US"/>
        </a:p>
      </dgm:t>
    </dgm:pt>
    <dgm:pt modelId="{38C2488C-ABC3-4CA9-AB97-E28129B8D03C}">
      <dgm:prSet phldrT="[文字]" custT="1"/>
      <dgm:spPr/>
      <dgm:t>
        <a:bodyPr/>
        <a:lstStyle/>
        <a:p>
          <a:r>
            <a:rPr lang="zh-TW" altLang="en-US" sz="1600" dirty="0" smtClean="0">
              <a:latin typeface="標楷體" panose="03000509000000000000" pitchFamily="65" charset="-120"/>
              <a:ea typeface="標楷體" panose="03000509000000000000" pitchFamily="65" charset="-120"/>
            </a:rPr>
            <a:t>總務處</a:t>
          </a:r>
          <a:endParaRPr lang="zh-TW" altLang="en-US" sz="160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BE1ED4BC-AEEF-4B63-9311-180B35F7967B}" type="parTrans" cxnId="{8960B065-82A7-413F-957B-298BC68AB79D}">
      <dgm:prSet/>
      <dgm:spPr/>
      <dgm:t>
        <a:bodyPr/>
        <a:lstStyle/>
        <a:p>
          <a:endParaRPr lang="zh-TW" altLang="en-US"/>
        </a:p>
      </dgm:t>
    </dgm:pt>
    <dgm:pt modelId="{A4FF02F4-8FC5-48ED-AB4C-E496A573CB14}" type="sibTrans" cxnId="{8960B065-82A7-413F-957B-298BC68AB79D}">
      <dgm:prSet/>
      <dgm:spPr/>
      <dgm:t>
        <a:bodyPr/>
        <a:lstStyle/>
        <a:p>
          <a:endParaRPr lang="zh-TW" altLang="en-US"/>
        </a:p>
      </dgm:t>
    </dgm:pt>
    <dgm:pt modelId="{EBFD90DC-EA2E-44BA-9DDC-D86E3991E522}">
      <dgm:prSet phldrT="[文字]" custT="1"/>
      <dgm:spPr/>
      <dgm:t>
        <a:bodyPr/>
        <a:lstStyle/>
        <a:p>
          <a:r>
            <a:rPr lang="zh-TW" altLang="en-US" sz="1600" dirty="0" smtClean="0">
              <a:latin typeface="標楷體" panose="03000509000000000000" pitchFamily="65" charset="-120"/>
              <a:ea typeface="標楷體" panose="03000509000000000000" pitchFamily="65" charset="-120"/>
            </a:rPr>
            <a:t>會計室</a:t>
          </a:r>
          <a:endParaRPr lang="zh-TW" altLang="en-US" sz="160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90A23964-F672-4349-872E-344447F6F19C}" type="parTrans" cxnId="{1E2C0ECF-5FA4-488F-936A-7CC573420193}">
      <dgm:prSet/>
      <dgm:spPr/>
      <dgm:t>
        <a:bodyPr/>
        <a:lstStyle/>
        <a:p>
          <a:endParaRPr lang="zh-TW" altLang="en-US"/>
        </a:p>
      </dgm:t>
    </dgm:pt>
    <dgm:pt modelId="{CB7F845F-6521-4497-BD94-3A2D29BCD58B}" type="sibTrans" cxnId="{1E2C0ECF-5FA4-488F-936A-7CC573420193}">
      <dgm:prSet/>
      <dgm:spPr/>
      <dgm:t>
        <a:bodyPr/>
        <a:lstStyle/>
        <a:p>
          <a:endParaRPr lang="zh-TW" altLang="en-US"/>
        </a:p>
      </dgm:t>
    </dgm:pt>
    <dgm:pt modelId="{B30D5E91-9DE7-4453-9440-71F8844E45A5}">
      <dgm:prSet phldrT="[文字]" custT="1"/>
      <dgm:spPr/>
      <dgm:t>
        <a:bodyPr/>
        <a:lstStyle/>
        <a:p>
          <a:r>
            <a:rPr lang="zh-TW" altLang="en-US" sz="1600" dirty="0" smtClean="0">
              <a:latin typeface="標楷體" panose="03000509000000000000" pitchFamily="65" charset="-120"/>
              <a:ea typeface="標楷體" panose="03000509000000000000" pitchFamily="65" charset="-120"/>
            </a:rPr>
            <a:t>校長核准</a:t>
          </a:r>
          <a:endParaRPr lang="zh-TW" altLang="en-US" sz="160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BE994BC2-3D87-4EA7-B9ED-572BCB99104C}" type="parTrans" cxnId="{74351C91-3D6D-4FF7-B4FE-52FDC0E077BC}">
      <dgm:prSet/>
      <dgm:spPr/>
      <dgm:t>
        <a:bodyPr/>
        <a:lstStyle/>
        <a:p>
          <a:endParaRPr lang="zh-TW" altLang="en-US"/>
        </a:p>
      </dgm:t>
    </dgm:pt>
    <dgm:pt modelId="{E875606A-FC93-4F62-BD7E-92729BBA02B1}" type="sibTrans" cxnId="{74351C91-3D6D-4FF7-B4FE-52FDC0E077BC}">
      <dgm:prSet/>
      <dgm:spPr/>
      <dgm:t>
        <a:bodyPr/>
        <a:lstStyle/>
        <a:p>
          <a:endParaRPr lang="zh-TW" altLang="en-US"/>
        </a:p>
      </dgm:t>
    </dgm:pt>
    <dgm:pt modelId="{9CC87E0D-F044-4C85-A8E7-9BE23475358B}">
      <dgm:prSet phldrT="[文字]" custT="1"/>
      <dgm:spPr/>
      <dgm:t>
        <a:bodyPr/>
        <a:lstStyle/>
        <a:p>
          <a:r>
            <a:rPr lang="zh-TW" altLang="en-US" sz="14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傳票歸檔</a:t>
          </a:r>
          <a:endParaRPr lang="zh-TW" altLang="en-US" sz="140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813B35FC-E21C-4FCD-B5FE-2793BB37AB34}" type="parTrans" cxnId="{563D2A87-EBF5-4277-8F45-B0C115FF0CE9}">
      <dgm:prSet/>
      <dgm:spPr/>
      <dgm:t>
        <a:bodyPr/>
        <a:lstStyle/>
        <a:p>
          <a:endParaRPr lang="zh-TW" altLang="en-US"/>
        </a:p>
      </dgm:t>
    </dgm:pt>
    <dgm:pt modelId="{DA80BAD2-6588-4AE1-94CC-22B0D1CCBF92}" type="sibTrans" cxnId="{563D2A87-EBF5-4277-8F45-B0C115FF0CE9}">
      <dgm:prSet/>
      <dgm:spPr/>
      <dgm:t>
        <a:bodyPr/>
        <a:lstStyle/>
        <a:p>
          <a:endParaRPr lang="zh-TW" altLang="en-US"/>
        </a:p>
      </dgm:t>
    </dgm:pt>
    <dgm:pt modelId="{91C762EA-B423-4B10-BB53-35C9ADA42556}" type="pres">
      <dgm:prSet presAssocID="{B414DBAA-689E-43A1-BBC6-BF0D96EF13E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1CB3485E-450E-4BED-A39C-14F2ADC47D0F}" type="pres">
      <dgm:prSet presAssocID="{D425D7FC-E69B-4B65-B8EC-129185BD127C}" presName="vertFlow" presStyleCnt="0"/>
      <dgm:spPr/>
      <dgm:t>
        <a:bodyPr/>
        <a:lstStyle/>
        <a:p>
          <a:endParaRPr lang="zh-TW" altLang="en-US"/>
        </a:p>
      </dgm:t>
    </dgm:pt>
    <dgm:pt modelId="{98486595-857B-4297-B437-1072F33F8305}" type="pres">
      <dgm:prSet presAssocID="{D425D7FC-E69B-4B65-B8EC-129185BD127C}" presName="header" presStyleLbl="node1" presStyleIdx="0" presStyleCnt="4"/>
      <dgm:spPr/>
      <dgm:t>
        <a:bodyPr/>
        <a:lstStyle/>
        <a:p>
          <a:endParaRPr lang="zh-TW" altLang="en-US"/>
        </a:p>
      </dgm:t>
    </dgm:pt>
    <dgm:pt modelId="{E948F253-5F08-47F7-ABA4-347826207ADD}" type="pres">
      <dgm:prSet presAssocID="{FBB0291E-B228-41E1-8F52-B4A9327CB2A2}" presName="parTrans" presStyleLbl="sibTrans2D1" presStyleIdx="0" presStyleCnt="14"/>
      <dgm:spPr/>
      <dgm:t>
        <a:bodyPr/>
        <a:lstStyle/>
        <a:p>
          <a:endParaRPr lang="zh-TW" altLang="en-US"/>
        </a:p>
      </dgm:t>
    </dgm:pt>
    <dgm:pt modelId="{C673FD77-D5CF-42C1-A8BA-98F3CEB9FF70}" type="pres">
      <dgm:prSet presAssocID="{06173305-ACD8-4D26-94D8-DE1E56162888}" presName="child" presStyleLbl="alignAccFollowNode1" presStyleIdx="0" presStyleCnt="14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0FA37E55-063F-47F8-ACC4-A2A72EDC1276}" type="pres">
      <dgm:prSet presAssocID="{674F62DC-F070-4801-B887-EA2DA82BF403}" presName="sibTrans" presStyleLbl="sibTrans2D1" presStyleIdx="1" presStyleCnt="14"/>
      <dgm:spPr/>
      <dgm:t>
        <a:bodyPr/>
        <a:lstStyle/>
        <a:p>
          <a:endParaRPr lang="zh-TW" altLang="en-US"/>
        </a:p>
      </dgm:t>
    </dgm:pt>
    <dgm:pt modelId="{42441DDE-5397-4C7A-BACB-2DD7FFB7F855}" type="pres">
      <dgm:prSet presAssocID="{01AEAE04-830A-44BE-8D30-95D215ED611D}" presName="child" presStyleLbl="alignAccFollowNode1" presStyleIdx="1" presStyleCnt="14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F8108DC-DD6A-47F8-AFEF-9FABF92BBA75}" type="pres">
      <dgm:prSet presAssocID="{97A174FB-5AA4-4D73-AAEC-FA45FBCE2EDF}" presName="sibTrans" presStyleLbl="sibTrans2D1" presStyleIdx="2" presStyleCnt="14"/>
      <dgm:spPr/>
      <dgm:t>
        <a:bodyPr/>
        <a:lstStyle/>
        <a:p>
          <a:endParaRPr lang="zh-TW" altLang="en-US"/>
        </a:p>
      </dgm:t>
    </dgm:pt>
    <dgm:pt modelId="{F50AB9AD-C4A4-4B69-B0A1-8D4F7773BB32}" type="pres">
      <dgm:prSet presAssocID="{830C1F58-D711-4006-9F94-329830177848}" presName="child" presStyleLbl="alignAccFollowNode1" presStyleIdx="2" presStyleCnt="14" custScaleX="100492" custScaleY="132377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01D23CD0-C7C0-4EFD-B32F-2AA081222253}" type="pres">
      <dgm:prSet presAssocID="{D425D7FC-E69B-4B65-B8EC-129185BD127C}" presName="hSp" presStyleCnt="0"/>
      <dgm:spPr/>
      <dgm:t>
        <a:bodyPr/>
        <a:lstStyle/>
        <a:p>
          <a:endParaRPr lang="zh-TW" altLang="en-US"/>
        </a:p>
      </dgm:t>
    </dgm:pt>
    <dgm:pt modelId="{564ED8CE-FA0F-484E-BFB1-69D974A80867}" type="pres">
      <dgm:prSet presAssocID="{EAEB6DC9-C15A-489C-B0E8-EE1625CE7E20}" presName="vertFlow" presStyleCnt="0"/>
      <dgm:spPr/>
      <dgm:t>
        <a:bodyPr/>
        <a:lstStyle/>
        <a:p>
          <a:endParaRPr lang="zh-TW" altLang="en-US"/>
        </a:p>
      </dgm:t>
    </dgm:pt>
    <dgm:pt modelId="{C0C91E58-D78D-49CF-A81F-1250BC5B9683}" type="pres">
      <dgm:prSet presAssocID="{EAEB6DC9-C15A-489C-B0E8-EE1625CE7E20}" presName="header" presStyleLbl="node1" presStyleIdx="1" presStyleCnt="4"/>
      <dgm:spPr/>
      <dgm:t>
        <a:bodyPr/>
        <a:lstStyle/>
        <a:p>
          <a:endParaRPr lang="zh-TW" altLang="en-US"/>
        </a:p>
      </dgm:t>
    </dgm:pt>
    <dgm:pt modelId="{A2B84106-77AA-428D-B9B7-9E55D870644E}" type="pres">
      <dgm:prSet presAssocID="{C61896AA-A8F0-44EE-A9C5-34B9B4A14D88}" presName="parTrans" presStyleLbl="sibTrans2D1" presStyleIdx="3" presStyleCnt="14"/>
      <dgm:spPr/>
      <dgm:t>
        <a:bodyPr/>
        <a:lstStyle/>
        <a:p>
          <a:endParaRPr lang="zh-TW" altLang="en-US"/>
        </a:p>
      </dgm:t>
    </dgm:pt>
    <dgm:pt modelId="{A37C31D1-7A52-450C-9CC8-0A5116ABD15D}" type="pres">
      <dgm:prSet presAssocID="{4B235760-B996-4D36-9463-D5E002C42D25}" presName="child" presStyleLbl="alignAccFollowNode1" presStyleIdx="3" presStyleCnt="14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1DD13E2-3884-4533-BAC7-CE51F1BDF27E}" type="pres">
      <dgm:prSet presAssocID="{588EC3D0-6F18-4841-AD89-DD9BAB3F5D43}" presName="sibTrans" presStyleLbl="sibTrans2D1" presStyleIdx="4" presStyleCnt="14"/>
      <dgm:spPr/>
      <dgm:t>
        <a:bodyPr/>
        <a:lstStyle/>
        <a:p>
          <a:endParaRPr lang="zh-TW" altLang="en-US"/>
        </a:p>
      </dgm:t>
    </dgm:pt>
    <dgm:pt modelId="{A65B77BC-DCAE-4285-827B-170F4274574C}" type="pres">
      <dgm:prSet presAssocID="{F7E9344B-4EE6-4953-A1FF-403F2EA7311E}" presName="child" presStyleLbl="alignAccFollowNode1" presStyleIdx="4" presStyleCnt="14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52AE8D40-DC0D-41E3-9810-1DA6F7815F03}" type="pres">
      <dgm:prSet presAssocID="{D3E8B18F-B7C9-4BE4-B329-8B624BEEFA80}" presName="sibTrans" presStyleLbl="sibTrans2D1" presStyleIdx="5" presStyleCnt="14"/>
      <dgm:spPr/>
      <dgm:t>
        <a:bodyPr/>
        <a:lstStyle/>
        <a:p>
          <a:endParaRPr lang="zh-TW" altLang="en-US"/>
        </a:p>
      </dgm:t>
    </dgm:pt>
    <dgm:pt modelId="{8476A601-4854-4E96-9373-B9630008F4A1}" type="pres">
      <dgm:prSet presAssocID="{4F858B25-99C6-4E70-943F-2C9D5392F58B}" presName="child" presStyleLbl="alignAccFollowNode1" presStyleIdx="5" presStyleCnt="14" custScaleY="172871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3E76104A-8739-4189-978E-3A559116DB38}" type="pres">
      <dgm:prSet presAssocID="{EAEB6DC9-C15A-489C-B0E8-EE1625CE7E20}" presName="hSp" presStyleCnt="0"/>
      <dgm:spPr/>
      <dgm:t>
        <a:bodyPr/>
        <a:lstStyle/>
        <a:p>
          <a:endParaRPr lang="zh-TW" altLang="en-US"/>
        </a:p>
      </dgm:t>
    </dgm:pt>
    <dgm:pt modelId="{4F3C56CE-FC0D-4EF7-BC27-F62EC3DE8FE9}" type="pres">
      <dgm:prSet presAssocID="{5DBD5F10-6BD2-47C2-AFEA-7A990E11563F}" presName="vertFlow" presStyleCnt="0"/>
      <dgm:spPr/>
      <dgm:t>
        <a:bodyPr/>
        <a:lstStyle/>
        <a:p>
          <a:endParaRPr lang="zh-TW" altLang="en-US"/>
        </a:p>
      </dgm:t>
    </dgm:pt>
    <dgm:pt modelId="{7C3ABF52-6979-4532-B9B1-E84C4313941C}" type="pres">
      <dgm:prSet presAssocID="{5DBD5F10-6BD2-47C2-AFEA-7A990E11563F}" presName="header" presStyleLbl="node1" presStyleIdx="2" presStyleCnt="4"/>
      <dgm:spPr/>
      <dgm:t>
        <a:bodyPr/>
        <a:lstStyle/>
        <a:p>
          <a:endParaRPr lang="zh-TW" altLang="en-US"/>
        </a:p>
      </dgm:t>
    </dgm:pt>
    <dgm:pt modelId="{34DA1804-241D-4099-9FBD-623D4061E96E}" type="pres">
      <dgm:prSet presAssocID="{B701BFA0-E6B3-4B1D-A922-81D0CEB7B9C8}" presName="parTrans" presStyleLbl="sibTrans2D1" presStyleIdx="6" presStyleCnt="14"/>
      <dgm:spPr/>
      <dgm:t>
        <a:bodyPr/>
        <a:lstStyle/>
        <a:p>
          <a:endParaRPr lang="zh-TW" altLang="en-US"/>
        </a:p>
      </dgm:t>
    </dgm:pt>
    <dgm:pt modelId="{1002481C-DE13-4271-B72B-7CF895548C04}" type="pres">
      <dgm:prSet presAssocID="{18785F9E-56CE-495B-A9EB-848E953F21EE}" presName="child" presStyleLbl="alignAccFollowNode1" presStyleIdx="6" presStyleCnt="14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C90356C8-628A-40B2-AEE5-65983225C422}" type="pres">
      <dgm:prSet presAssocID="{4F9768F8-4106-49DB-8ACE-A1CC096B2055}" presName="sibTrans" presStyleLbl="sibTrans2D1" presStyleIdx="7" presStyleCnt="14"/>
      <dgm:spPr/>
      <dgm:t>
        <a:bodyPr/>
        <a:lstStyle/>
        <a:p>
          <a:endParaRPr lang="zh-TW" altLang="en-US"/>
        </a:p>
      </dgm:t>
    </dgm:pt>
    <dgm:pt modelId="{B73BE038-0979-4F79-8D13-3A572C25F2FF}" type="pres">
      <dgm:prSet presAssocID="{6F9DDD42-86FB-443F-94A9-46BE82BFBBC9}" presName="child" presStyleLbl="alignAccFollowNode1" presStyleIdx="7" presStyleCnt="14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0B3791D4-7AF3-4FF8-9F77-8833F41DA969}" type="pres">
      <dgm:prSet presAssocID="{5601A134-7D66-494E-BFF1-B63D9971D282}" presName="sibTrans" presStyleLbl="sibTrans2D1" presStyleIdx="8" presStyleCnt="14"/>
      <dgm:spPr/>
      <dgm:t>
        <a:bodyPr/>
        <a:lstStyle/>
        <a:p>
          <a:endParaRPr lang="zh-TW" altLang="en-US"/>
        </a:p>
      </dgm:t>
    </dgm:pt>
    <dgm:pt modelId="{28464D59-66C8-44F2-A8B5-715004D89C00}" type="pres">
      <dgm:prSet presAssocID="{38C2488C-ABC3-4CA9-AB97-E28129B8D03C}" presName="child" presStyleLbl="alignAccFollowNode1" presStyleIdx="8" presStyleCnt="14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1E8E4771-963A-4E35-AFCE-D8EFDB1AA5C9}" type="pres">
      <dgm:prSet presAssocID="{A4FF02F4-8FC5-48ED-AB4C-E496A573CB14}" presName="sibTrans" presStyleLbl="sibTrans2D1" presStyleIdx="9" presStyleCnt="14"/>
      <dgm:spPr/>
      <dgm:t>
        <a:bodyPr/>
        <a:lstStyle/>
        <a:p>
          <a:endParaRPr lang="zh-TW" altLang="en-US"/>
        </a:p>
      </dgm:t>
    </dgm:pt>
    <dgm:pt modelId="{93C6B0B9-5D27-4B9C-85A8-EADCE764DE5D}" type="pres">
      <dgm:prSet presAssocID="{EBFD90DC-EA2E-44BA-9DDC-D86E3991E522}" presName="child" presStyleLbl="alignAccFollowNode1" presStyleIdx="9" presStyleCnt="14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76D7AAAF-B936-4B2E-8799-F2CBBC110223}" type="pres">
      <dgm:prSet presAssocID="{CB7F845F-6521-4497-BD94-3A2D29BCD58B}" presName="sibTrans" presStyleLbl="sibTrans2D1" presStyleIdx="10" presStyleCnt="14"/>
      <dgm:spPr/>
      <dgm:t>
        <a:bodyPr/>
        <a:lstStyle/>
        <a:p>
          <a:endParaRPr lang="zh-TW" altLang="en-US"/>
        </a:p>
      </dgm:t>
    </dgm:pt>
    <dgm:pt modelId="{8F063926-2A46-41B1-93D2-535749B263E9}" type="pres">
      <dgm:prSet presAssocID="{B30D5E91-9DE7-4453-9440-71F8844E45A5}" presName="child" presStyleLbl="alignAccFollowNode1" presStyleIdx="10" presStyleCnt="14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1994C7FC-A7AF-49C6-AA4A-450F72081AFE}" type="pres">
      <dgm:prSet presAssocID="{5DBD5F10-6BD2-47C2-AFEA-7A990E11563F}" presName="hSp" presStyleCnt="0"/>
      <dgm:spPr/>
      <dgm:t>
        <a:bodyPr/>
        <a:lstStyle/>
        <a:p>
          <a:endParaRPr lang="zh-TW" altLang="en-US"/>
        </a:p>
      </dgm:t>
    </dgm:pt>
    <dgm:pt modelId="{DCA0DDA7-B5D9-4184-98B6-FF90106E57DF}" type="pres">
      <dgm:prSet presAssocID="{20164F50-76E3-4919-853E-EF8330671E47}" presName="vertFlow" presStyleCnt="0"/>
      <dgm:spPr/>
      <dgm:t>
        <a:bodyPr/>
        <a:lstStyle/>
        <a:p>
          <a:endParaRPr lang="zh-TW" altLang="en-US"/>
        </a:p>
      </dgm:t>
    </dgm:pt>
    <dgm:pt modelId="{E4595EBD-023A-465C-A579-F0D044263583}" type="pres">
      <dgm:prSet presAssocID="{20164F50-76E3-4919-853E-EF8330671E47}" presName="header" presStyleLbl="node1" presStyleIdx="3" presStyleCnt="4"/>
      <dgm:spPr/>
      <dgm:t>
        <a:bodyPr/>
        <a:lstStyle/>
        <a:p>
          <a:endParaRPr lang="zh-TW" altLang="en-US"/>
        </a:p>
      </dgm:t>
    </dgm:pt>
    <dgm:pt modelId="{ACD94B9D-1A90-4F5A-8668-8D60DD07FB7E}" type="pres">
      <dgm:prSet presAssocID="{D98A1913-9482-4679-B0BF-219FB1D385A3}" presName="parTrans" presStyleLbl="sibTrans2D1" presStyleIdx="11" presStyleCnt="14"/>
      <dgm:spPr/>
      <dgm:t>
        <a:bodyPr/>
        <a:lstStyle/>
        <a:p>
          <a:endParaRPr lang="zh-TW" altLang="en-US"/>
        </a:p>
      </dgm:t>
    </dgm:pt>
    <dgm:pt modelId="{1EF33F27-7AA0-4C86-A070-AC7AD151C108}" type="pres">
      <dgm:prSet presAssocID="{69EE3BDD-22B8-4A3D-A10D-5AE26F8C7347}" presName="child" presStyleLbl="alignAccFollowNode1" presStyleIdx="11" presStyleCnt="14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4A5EBED7-748F-4522-8A7D-B3F36D05AA5A}" type="pres">
      <dgm:prSet presAssocID="{A08A7497-BBA8-44EA-8E4B-ADDD17B4B43D}" presName="sibTrans" presStyleLbl="sibTrans2D1" presStyleIdx="12" presStyleCnt="14"/>
      <dgm:spPr/>
      <dgm:t>
        <a:bodyPr/>
        <a:lstStyle/>
        <a:p>
          <a:endParaRPr lang="zh-TW" altLang="en-US"/>
        </a:p>
      </dgm:t>
    </dgm:pt>
    <dgm:pt modelId="{FB616456-8EAE-4DBF-9B43-71DF89B8133E}" type="pres">
      <dgm:prSet presAssocID="{534CDC8B-C173-40A1-9DD5-1E611A6D67B7}" presName="child" presStyleLbl="alignAccFollowNode1" presStyleIdx="12" presStyleCnt="14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5CFE1968-8ACA-4F70-B7E1-794C06E3F4CD}" type="pres">
      <dgm:prSet presAssocID="{8E0228E1-DA28-4668-A562-9A31F8972F56}" presName="sibTrans" presStyleLbl="sibTrans2D1" presStyleIdx="13" presStyleCnt="14"/>
      <dgm:spPr/>
      <dgm:t>
        <a:bodyPr/>
        <a:lstStyle/>
        <a:p>
          <a:endParaRPr lang="zh-TW" altLang="en-US"/>
        </a:p>
      </dgm:t>
    </dgm:pt>
    <dgm:pt modelId="{BE8EDCE1-1AA6-4300-A70A-35556E41823A}" type="pres">
      <dgm:prSet presAssocID="{9CC87E0D-F044-4C85-A8E7-9BE23475358B}" presName="child" presStyleLbl="alignAccFollowNode1" presStyleIdx="13" presStyleCnt="14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8960B065-82A7-413F-957B-298BC68AB79D}" srcId="{5DBD5F10-6BD2-47C2-AFEA-7A990E11563F}" destId="{38C2488C-ABC3-4CA9-AB97-E28129B8D03C}" srcOrd="2" destOrd="0" parTransId="{BE1ED4BC-AEEF-4B63-9311-180B35F7967B}" sibTransId="{A4FF02F4-8FC5-48ED-AB4C-E496A573CB14}"/>
    <dgm:cxn modelId="{1A26F625-ACF1-4018-9E4E-890C2BAC6698}" type="presOf" srcId="{18785F9E-56CE-495B-A9EB-848E953F21EE}" destId="{1002481C-DE13-4271-B72B-7CF895548C04}" srcOrd="0" destOrd="0" presId="urn:microsoft.com/office/officeart/2005/8/layout/lProcess1"/>
    <dgm:cxn modelId="{C990A836-CBD2-410B-9935-CCE7E0F50948}" type="presOf" srcId="{D98A1913-9482-4679-B0BF-219FB1D385A3}" destId="{ACD94B9D-1A90-4F5A-8668-8D60DD07FB7E}" srcOrd="0" destOrd="0" presId="urn:microsoft.com/office/officeart/2005/8/layout/lProcess1"/>
    <dgm:cxn modelId="{A0A0FDEF-2C3D-4BD3-83FE-6874FD16D91C}" type="presOf" srcId="{F7E9344B-4EE6-4953-A1FF-403F2EA7311E}" destId="{A65B77BC-DCAE-4285-827B-170F4274574C}" srcOrd="0" destOrd="0" presId="urn:microsoft.com/office/officeart/2005/8/layout/lProcess1"/>
    <dgm:cxn modelId="{D7D45E51-05F7-4368-92FA-6A9B2AC558D4}" type="presOf" srcId="{588EC3D0-6F18-4841-AD89-DD9BAB3F5D43}" destId="{B1DD13E2-3884-4533-BAC7-CE51F1BDF27E}" srcOrd="0" destOrd="0" presId="urn:microsoft.com/office/officeart/2005/8/layout/lProcess1"/>
    <dgm:cxn modelId="{8601641B-3D33-46DC-9B95-73053B65DC7B}" srcId="{D425D7FC-E69B-4B65-B8EC-129185BD127C}" destId="{06173305-ACD8-4D26-94D8-DE1E56162888}" srcOrd="0" destOrd="0" parTransId="{FBB0291E-B228-41E1-8F52-B4A9327CB2A2}" sibTransId="{674F62DC-F070-4801-B887-EA2DA82BF403}"/>
    <dgm:cxn modelId="{6BC85891-D508-4868-9DCF-E1778A0B6919}" type="presOf" srcId="{534CDC8B-C173-40A1-9DD5-1E611A6D67B7}" destId="{FB616456-8EAE-4DBF-9B43-71DF89B8133E}" srcOrd="0" destOrd="0" presId="urn:microsoft.com/office/officeart/2005/8/layout/lProcess1"/>
    <dgm:cxn modelId="{4588D85E-9A87-460D-8D79-5AD0567945FD}" srcId="{B414DBAA-689E-43A1-BBC6-BF0D96EF13EB}" destId="{20164F50-76E3-4919-853E-EF8330671E47}" srcOrd="3" destOrd="0" parTransId="{38234DE0-0936-453B-B280-F1123935002D}" sibTransId="{642548F9-1935-4F57-96EA-F8447A05549C}"/>
    <dgm:cxn modelId="{1E2C0ECF-5FA4-488F-936A-7CC573420193}" srcId="{5DBD5F10-6BD2-47C2-AFEA-7A990E11563F}" destId="{EBFD90DC-EA2E-44BA-9DDC-D86E3991E522}" srcOrd="3" destOrd="0" parTransId="{90A23964-F672-4349-872E-344447F6F19C}" sibTransId="{CB7F845F-6521-4497-BD94-3A2D29BCD58B}"/>
    <dgm:cxn modelId="{D1888924-1C06-4F7D-AAB5-B5AD10A2116A}" srcId="{EAEB6DC9-C15A-489C-B0E8-EE1625CE7E20}" destId="{F7E9344B-4EE6-4953-A1FF-403F2EA7311E}" srcOrd="1" destOrd="0" parTransId="{0503FED1-F790-48F5-8740-4BC1B095B4D9}" sibTransId="{D3E8B18F-B7C9-4BE4-B329-8B624BEEFA80}"/>
    <dgm:cxn modelId="{4F0D934A-6D51-4A09-ACE9-5E61633F70A2}" type="presOf" srcId="{9CC87E0D-F044-4C85-A8E7-9BE23475358B}" destId="{BE8EDCE1-1AA6-4300-A70A-35556E41823A}" srcOrd="0" destOrd="0" presId="urn:microsoft.com/office/officeart/2005/8/layout/lProcess1"/>
    <dgm:cxn modelId="{77331EB7-6596-41B1-96B2-12DC30C799D4}" srcId="{D425D7FC-E69B-4B65-B8EC-129185BD127C}" destId="{01AEAE04-830A-44BE-8D30-95D215ED611D}" srcOrd="1" destOrd="0" parTransId="{E89A3A87-0EEE-421D-9C64-215DD31FF8FC}" sibTransId="{97A174FB-5AA4-4D73-AAEC-FA45FBCE2EDF}"/>
    <dgm:cxn modelId="{82409656-2237-4E7F-B3FE-2F22BA172418}" type="presOf" srcId="{06173305-ACD8-4D26-94D8-DE1E56162888}" destId="{C673FD77-D5CF-42C1-A8BA-98F3CEB9FF70}" srcOrd="0" destOrd="0" presId="urn:microsoft.com/office/officeart/2005/8/layout/lProcess1"/>
    <dgm:cxn modelId="{64CD703A-40A2-4FD7-8CF3-C9CAEE00FC36}" type="presOf" srcId="{4B235760-B996-4D36-9463-D5E002C42D25}" destId="{A37C31D1-7A52-450C-9CC8-0A5116ABD15D}" srcOrd="0" destOrd="0" presId="urn:microsoft.com/office/officeart/2005/8/layout/lProcess1"/>
    <dgm:cxn modelId="{3ACB44E1-328F-4868-B47E-39B0A959498F}" type="presOf" srcId="{CB7F845F-6521-4497-BD94-3A2D29BCD58B}" destId="{76D7AAAF-B936-4B2E-8799-F2CBBC110223}" srcOrd="0" destOrd="0" presId="urn:microsoft.com/office/officeart/2005/8/layout/lProcess1"/>
    <dgm:cxn modelId="{C03B2C99-0D3C-4172-A1A1-15ADEA343C3F}" type="presOf" srcId="{20164F50-76E3-4919-853E-EF8330671E47}" destId="{E4595EBD-023A-465C-A579-F0D044263583}" srcOrd="0" destOrd="0" presId="urn:microsoft.com/office/officeart/2005/8/layout/lProcess1"/>
    <dgm:cxn modelId="{79B6184C-483A-41FA-B392-A16A21EE0084}" srcId="{B414DBAA-689E-43A1-BBC6-BF0D96EF13EB}" destId="{D425D7FC-E69B-4B65-B8EC-129185BD127C}" srcOrd="0" destOrd="0" parTransId="{32AA9BDD-FC9B-4F34-B7E4-B78F9DD83A66}" sibTransId="{9971AF76-1744-434A-A4BA-2D201148D9B1}"/>
    <dgm:cxn modelId="{341EB377-323A-4CD9-A30A-723897CD35AB}" type="presOf" srcId="{B701BFA0-E6B3-4B1D-A922-81D0CEB7B9C8}" destId="{34DA1804-241D-4099-9FBD-623D4061E96E}" srcOrd="0" destOrd="0" presId="urn:microsoft.com/office/officeart/2005/8/layout/lProcess1"/>
    <dgm:cxn modelId="{6BDB868F-2681-4457-A96F-C54D059E1E00}" type="presOf" srcId="{D3E8B18F-B7C9-4BE4-B329-8B624BEEFA80}" destId="{52AE8D40-DC0D-41E3-9810-1DA6F7815F03}" srcOrd="0" destOrd="0" presId="urn:microsoft.com/office/officeart/2005/8/layout/lProcess1"/>
    <dgm:cxn modelId="{42D27D78-A031-4DD0-B450-B2FEDE6F5D95}" srcId="{20164F50-76E3-4919-853E-EF8330671E47}" destId="{534CDC8B-C173-40A1-9DD5-1E611A6D67B7}" srcOrd="1" destOrd="0" parTransId="{004A61B4-8A8D-47C4-9B48-AA05D60707EE}" sibTransId="{8E0228E1-DA28-4668-A562-9A31F8972F56}"/>
    <dgm:cxn modelId="{A5071F68-3BDE-430B-A44A-55860B6360EB}" type="presOf" srcId="{97A174FB-5AA4-4D73-AAEC-FA45FBCE2EDF}" destId="{9F8108DC-DD6A-47F8-AFEF-9FABF92BBA75}" srcOrd="0" destOrd="0" presId="urn:microsoft.com/office/officeart/2005/8/layout/lProcess1"/>
    <dgm:cxn modelId="{E208873F-66C7-46F4-BD24-3B6CEEC393D3}" type="presOf" srcId="{EBFD90DC-EA2E-44BA-9DDC-D86E3991E522}" destId="{93C6B0B9-5D27-4B9C-85A8-EADCE764DE5D}" srcOrd="0" destOrd="0" presId="urn:microsoft.com/office/officeart/2005/8/layout/lProcess1"/>
    <dgm:cxn modelId="{325B4E6C-E1B5-40CD-AEC4-7483012FF682}" srcId="{B414DBAA-689E-43A1-BBC6-BF0D96EF13EB}" destId="{5DBD5F10-6BD2-47C2-AFEA-7A990E11563F}" srcOrd="2" destOrd="0" parTransId="{97749CA5-E18F-40DB-9447-D84E3F431429}" sibTransId="{A28017DB-2DB1-49FF-8C48-1376347726F3}"/>
    <dgm:cxn modelId="{2DC136D0-E598-480F-AADF-A0CC0D33653C}" type="presOf" srcId="{674F62DC-F070-4801-B887-EA2DA82BF403}" destId="{0FA37E55-063F-47F8-ACC4-A2A72EDC1276}" srcOrd="0" destOrd="0" presId="urn:microsoft.com/office/officeart/2005/8/layout/lProcess1"/>
    <dgm:cxn modelId="{8E3F0248-4991-453B-92F2-B360748DF723}" srcId="{5DBD5F10-6BD2-47C2-AFEA-7A990E11563F}" destId="{18785F9E-56CE-495B-A9EB-848E953F21EE}" srcOrd="0" destOrd="0" parTransId="{B701BFA0-E6B3-4B1D-A922-81D0CEB7B9C8}" sibTransId="{4F9768F8-4106-49DB-8ACE-A1CC096B2055}"/>
    <dgm:cxn modelId="{761C7D89-1109-489A-A1C1-57D5C47ADC3E}" srcId="{EAEB6DC9-C15A-489C-B0E8-EE1625CE7E20}" destId="{4B235760-B996-4D36-9463-D5E002C42D25}" srcOrd="0" destOrd="0" parTransId="{C61896AA-A8F0-44EE-A9C5-34B9B4A14D88}" sibTransId="{588EC3D0-6F18-4841-AD89-DD9BAB3F5D43}"/>
    <dgm:cxn modelId="{CA9C1027-93CE-40E6-9FBC-E53C0577765C}" srcId="{20164F50-76E3-4919-853E-EF8330671E47}" destId="{69EE3BDD-22B8-4A3D-A10D-5AE26F8C7347}" srcOrd="0" destOrd="0" parTransId="{D98A1913-9482-4679-B0BF-219FB1D385A3}" sibTransId="{A08A7497-BBA8-44EA-8E4B-ADDD17B4B43D}"/>
    <dgm:cxn modelId="{FB29248C-9DCE-4CCB-B0E3-8AA350E6BD16}" type="presOf" srcId="{B30D5E91-9DE7-4453-9440-71F8844E45A5}" destId="{8F063926-2A46-41B1-93D2-535749B263E9}" srcOrd="0" destOrd="0" presId="urn:microsoft.com/office/officeart/2005/8/layout/lProcess1"/>
    <dgm:cxn modelId="{B29959E0-22B6-4783-9F8C-AF0D6F13A28E}" type="presOf" srcId="{5DBD5F10-6BD2-47C2-AFEA-7A990E11563F}" destId="{7C3ABF52-6979-4532-B9B1-E84C4313941C}" srcOrd="0" destOrd="0" presId="urn:microsoft.com/office/officeart/2005/8/layout/lProcess1"/>
    <dgm:cxn modelId="{4989118C-7C69-4DAB-8FA8-501A94C0BFAA}" srcId="{5DBD5F10-6BD2-47C2-AFEA-7A990E11563F}" destId="{6F9DDD42-86FB-443F-94A9-46BE82BFBBC9}" srcOrd="1" destOrd="0" parTransId="{4945B939-D611-4A95-9C29-338AF15C957B}" sibTransId="{5601A134-7D66-494E-BFF1-B63D9971D282}"/>
    <dgm:cxn modelId="{F7C31F09-76D7-45C7-BBAC-13D7D7B4A139}" type="presOf" srcId="{01AEAE04-830A-44BE-8D30-95D215ED611D}" destId="{42441DDE-5397-4C7A-BACB-2DD7FFB7F855}" srcOrd="0" destOrd="0" presId="urn:microsoft.com/office/officeart/2005/8/layout/lProcess1"/>
    <dgm:cxn modelId="{21EF2667-728D-49D4-8AAB-FC9A1653520C}" type="presOf" srcId="{38C2488C-ABC3-4CA9-AB97-E28129B8D03C}" destId="{28464D59-66C8-44F2-A8B5-715004D89C00}" srcOrd="0" destOrd="0" presId="urn:microsoft.com/office/officeart/2005/8/layout/lProcess1"/>
    <dgm:cxn modelId="{4DD72277-2875-4C3D-821E-05E315A9586B}" type="presOf" srcId="{FBB0291E-B228-41E1-8F52-B4A9327CB2A2}" destId="{E948F253-5F08-47F7-ABA4-347826207ADD}" srcOrd="0" destOrd="0" presId="urn:microsoft.com/office/officeart/2005/8/layout/lProcess1"/>
    <dgm:cxn modelId="{B019CC03-5B44-4C18-AB7A-A9ECC634A073}" type="presOf" srcId="{6F9DDD42-86FB-443F-94A9-46BE82BFBBC9}" destId="{B73BE038-0979-4F79-8D13-3A572C25F2FF}" srcOrd="0" destOrd="0" presId="urn:microsoft.com/office/officeart/2005/8/layout/lProcess1"/>
    <dgm:cxn modelId="{DEF53320-81BE-4F48-8CA8-9166C0D9ADEC}" type="presOf" srcId="{5601A134-7D66-494E-BFF1-B63D9971D282}" destId="{0B3791D4-7AF3-4FF8-9F77-8833F41DA969}" srcOrd="0" destOrd="0" presId="urn:microsoft.com/office/officeart/2005/8/layout/lProcess1"/>
    <dgm:cxn modelId="{D042C916-EE2A-413E-BF3D-6EEFA7ADAA99}" type="presOf" srcId="{8E0228E1-DA28-4668-A562-9A31F8972F56}" destId="{5CFE1968-8ACA-4F70-B7E1-794C06E3F4CD}" srcOrd="0" destOrd="0" presId="urn:microsoft.com/office/officeart/2005/8/layout/lProcess1"/>
    <dgm:cxn modelId="{34F321F6-6916-4001-AD30-D37B42337AA5}" type="presOf" srcId="{A08A7497-BBA8-44EA-8E4B-ADDD17B4B43D}" destId="{4A5EBED7-748F-4522-8A7D-B3F36D05AA5A}" srcOrd="0" destOrd="0" presId="urn:microsoft.com/office/officeart/2005/8/layout/lProcess1"/>
    <dgm:cxn modelId="{B6D15E2E-2BEC-46FC-8B48-99B88B55DE99}" srcId="{D425D7FC-E69B-4B65-B8EC-129185BD127C}" destId="{830C1F58-D711-4006-9F94-329830177848}" srcOrd="2" destOrd="0" parTransId="{C60C3810-E8A8-4973-8E14-4D2C7C245725}" sibTransId="{1F82ED9C-AC0E-4EE0-B101-F2867AA8C93D}"/>
    <dgm:cxn modelId="{563D2A87-EBF5-4277-8F45-B0C115FF0CE9}" srcId="{20164F50-76E3-4919-853E-EF8330671E47}" destId="{9CC87E0D-F044-4C85-A8E7-9BE23475358B}" srcOrd="2" destOrd="0" parTransId="{813B35FC-E21C-4FCD-B5FE-2793BB37AB34}" sibTransId="{DA80BAD2-6588-4AE1-94CC-22B0D1CCBF92}"/>
    <dgm:cxn modelId="{9E196F72-11FE-4890-BCFD-144EA6FAF71D}" type="presOf" srcId="{830C1F58-D711-4006-9F94-329830177848}" destId="{F50AB9AD-C4A4-4B69-B0A1-8D4F7773BB32}" srcOrd="0" destOrd="0" presId="urn:microsoft.com/office/officeart/2005/8/layout/lProcess1"/>
    <dgm:cxn modelId="{420FB876-E822-4FAC-A346-BF5612F273FF}" type="presOf" srcId="{D425D7FC-E69B-4B65-B8EC-129185BD127C}" destId="{98486595-857B-4297-B437-1072F33F8305}" srcOrd="0" destOrd="0" presId="urn:microsoft.com/office/officeart/2005/8/layout/lProcess1"/>
    <dgm:cxn modelId="{1AA577E8-AB2C-4CBF-8C42-69ED1AA52463}" srcId="{EAEB6DC9-C15A-489C-B0E8-EE1625CE7E20}" destId="{4F858B25-99C6-4E70-943F-2C9D5392F58B}" srcOrd="2" destOrd="0" parTransId="{AD39D71C-327F-448F-A470-1B7A93BC2866}" sibTransId="{E61F0E02-A15E-4DD9-8E5B-4043EE3746F7}"/>
    <dgm:cxn modelId="{74351C91-3D6D-4FF7-B4FE-52FDC0E077BC}" srcId="{5DBD5F10-6BD2-47C2-AFEA-7A990E11563F}" destId="{B30D5E91-9DE7-4453-9440-71F8844E45A5}" srcOrd="4" destOrd="0" parTransId="{BE994BC2-3D87-4EA7-B9ED-572BCB99104C}" sibTransId="{E875606A-FC93-4F62-BD7E-92729BBA02B1}"/>
    <dgm:cxn modelId="{44F837B9-A605-4A96-81E3-AB97C85937D1}" srcId="{B414DBAA-689E-43A1-BBC6-BF0D96EF13EB}" destId="{EAEB6DC9-C15A-489C-B0E8-EE1625CE7E20}" srcOrd="1" destOrd="0" parTransId="{8F9848BE-FD0E-4E0F-B6B8-462756378AA5}" sibTransId="{0123663F-CE41-4192-AA2C-860F12443B3D}"/>
    <dgm:cxn modelId="{F219D179-E23D-4054-A203-8775381AE96D}" type="presOf" srcId="{4F858B25-99C6-4E70-943F-2C9D5392F58B}" destId="{8476A601-4854-4E96-9373-B9630008F4A1}" srcOrd="0" destOrd="0" presId="urn:microsoft.com/office/officeart/2005/8/layout/lProcess1"/>
    <dgm:cxn modelId="{7CDD3D3A-A5A7-4A06-A4DE-D2928A09BCE4}" type="presOf" srcId="{EAEB6DC9-C15A-489C-B0E8-EE1625CE7E20}" destId="{C0C91E58-D78D-49CF-A81F-1250BC5B9683}" srcOrd="0" destOrd="0" presId="urn:microsoft.com/office/officeart/2005/8/layout/lProcess1"/>
    <dgm:cxn modelId="{92EFBC60-559D-455E-A092-7E4EBD9F94AD}" type="presOf" srcId="{4F9768F8-4106-49DB-8ACE-A1CC096B2055}" destId="{C90356C8-628A-40B2-AEE5-65983225C422}" srcOrd="0" destOrd="0" presId="urn:microsoft.com/office/officeart/2005/8/layout/lProcess1"/>
    <dgm:cxn modelId="{F5045E8B-B490-4ACE-8285-35DC8F979D85}" type="presOf" srcId="{69EE3BDD-22B8-4A3D-A10D-5AE26F8C7347}" destId="{1EF33F27-7AA0-4C86-A070-AC7AD151C108}" srcOrd="0" destOrd="0" presId="urn:microsoft.com/office/officeart/2005/8/layout/lProcess1"/>
    <dgm:cxn modelId="{DA207200-EA06-41B6-A750-391DF1A35053}" type="presOf" srcId="{C61896AA-A8F0-44EE-A9C5-34B9B4A14D88}" destId="{A2B84106-77AA-428D-B9B7-9E55D870644E}" srcOrd="0" destOrd="0" presId="urn:microsoft.com/office/officeart/2005/8/layout/lProcess1"/>
    <dgm:cxn modelId="{68385114-03F9-40ED-B457-E1904F1EEF17}" type="presOf" srcId="{A4FF02F4-8FC5-48ED-AB4C-E496A573CB14}" destId="{1E8E4771-963A-4E35-AFCE-D8EFDB1AA5C9}" srcOrd="0" destOrd="0" presId="urn:microsoft.com/office/officeart/2005/8/layout/lProcess1"/>
    <dgm:cxn modelId="{E28534D7-4908-4D6B-968F-DA13FAD9BD2D}" type="presOf" srcId="{B414DBAA-689E-43A1-BBC6-BF0D96EF13EB}" destId="{91C762EA-B423-4B10-BB53-35C9ADA42556}" srcOrd="0" destOrd="0" presId="urn:microsoft.com/office/officeart/2005/8/layout/lProcess1"/>
    <dgm:cxn modelId="{B21D66D5-35DE-421D-9D3A-07EA729181A5}" type="presParOf" srcId="{91C762EA-B423-4B10-BB53-35C9ADA42556}" destId="{1CB3485E-450E-4BED-A39C-14F2ADC47D0F}" srcOrd="0" destOrd="0" presId="urn:microsoft.com/office/officeart/2005/8/layout/lProcess1"/>
    <dgm:cxn modelId="{EC524CEE-9282-42A7-85CE-EDB7B6D05917}" type="presParOf" srcId="{1CB3485E-450E-4BED-A39C-14F2ADC47D0F}" destId="{98486595-857B-4297-B437-1072F33F8305}" srcOrd="0" destOrd="0" presId="urn:microsoft.com/office/officeart/2005/8/layout/lProcess1"/>
    <dgm:cxn modelId="{A6FE3E8A-8555-44A0-9D53-E7616422B5B0}" type="presParOf" srcId="{1CB3485E-450E-4BED-A39C-14F2ADC47D0F}" destId="{E948F253-5F08-47F7-ABA4-347826207ADD}" srcOrd="1" destOrd="0" presId="urn:microsoft.com/office/officeart/2005/8/layout/lProcess1"/>
    <dgm:cxn modelId="{8220A61B-F47B-4216-A8F5-B3FC06A90B6D}" type="presParOf" srcId="{1CB3485E-450E-4BED-A39C-14F2ADC47D0F}" destId="{C673FD77-D5CF-42C1-A8BA-98F3CEB9FF70}" srcOrd="2" destOrd="0" presId="urn:microsoft.com/office/officeart/2005/8/layout/lProcess1"/>
    <dgm:cxn modelId="{62A88F94-6904-4E1A-9AF6-82BCA4C1528E}" type="presParOf" srcId="{1CB3485E-450E-4BED-A39C-14F2ADC47D0F}" destId="{0FA37E55-063F-47F8-ACC4-A2A72EDC1276}" srcOrd="3" destOrd="0" presId="urn:microsoft.com/office/officeart/2005/8/layout/lProcess1"/>
    <dgm:cxn modelId="{F8DC4932-6B03-4491-8F68-DFC54824E1D4}" type="presParOf" srcId="{1CB3485E-450E-4BED-A39C-14F2ADC47D0F}" destId="{42441DDE-5397-4C7A-BACB-2DD7FFB7F855}" srcOrd="4" destOrd="0" presId="urn:microsoft.com/office/officeart/2005/8/layout/lProcess1"/>
    <dgm:cxn modelId="{02132672-DB9B-4104-A667-E5F7EFE1D5A6}" type="presParOf" srcId="{1CB3485E-450E-4BED-A39C-14F2ADC47D0F}" destId="{9F8108DC-DD6A-47F8-AFEF-9FABF92BBA75}" srcOrd="5" destOrd="0" presId="urn:microsoft.com/office/officeart/2005/8/layout/lProcess1"/>
    <dgm:cxn modelId="{6AB03B74-213E-4FB7-A3D0-E95C01D2F64A}" type="presParOf" srcId="{1CB3485E-450E-4BED-A39C-14F2ADC47D0F}" destId="{F50AB9AD-C4A4-4B69-B0A1-8D4F7773BB32}" srcOrd="6" destOrd="0" presId="urn:microsoft.com/office/officeart/2005/8/layout/lProcess1"/>
    <dgm:cxn modelId="{A6A5296B-2A77-4D64-A612-24B00B072D66}" type="presParOf" srcId="{91C762EA-B423-4B10-BB53-35C9ADA42556}" destId="{01D23CD0-C7C0-4EFD-B32F-2AA081222253}" srcOrd="1" destOrd="0" presId="urn:microsoft.com/office/officeart/2005/8/layout/lProcess1"/>
    <dgm:cxn modelId="{4866C13F-0079-4DEF-9734-6A226BEFDCEA}" type="presParOf" srcId="{91C762EA-B423-4B10-BB53-35C9ADA42556}" destId="{564ED8CE-FA0F-484E-BFB1-69D974A80867}" srcOrd="2" destOrd="0" presId="urn:microsoft.com/office/officeart/2005/8/layout/lProcess1"/>
    <dgm:cxn modelId="{49319DB0-ED96-4213-BC70-28E69179E3F3}" type="presParOf" srcId="{564ED8CE-FA0F-484E-BFB1-69D974A80867}" destId="{C0C91E58-D78D-49CF-A81F-1250BC5B9683}" srcOrd="0" destOrd="0" presId="urn:microsoft.com/office/officeart/2005/8/layout/lProcess1"/>
    <dgm:cxn modelId="{B63990F7-6117-4EAE-AC11-FC29607CA823}" type="presParOf" srcId="{564ED8CE-FA0F-484E-BFB1-69D974A80867}" destId="{A2B84106-77AA-428D-B9B7-9E55D870644E}" srcOrd="1" destOrd="0" presId="urn:microsoft.com/office/officeart/2005/8/layout/lProcess1"/>
    <dgm:cxn modelId="{37FA6A14-DC6F-43A6-ADA6-B221623A0BF5}" type="presParOf" srcId="{564ED8CE-FA0F-484E-BFB1-69D974A80867}" destId="{A37C31D1-7A52-450C-9CC8-0A5116ABD15D}" srcOrd="2" destOrd="0" presId="urn:microsoft.com/office/officeart/2005/8/layout/lProcess1"/>
    <dgm:cxn modelId="{28561479-1733-4942-B078-C2120901AC64}" type="presParOf" srcId="{564ED8CE-FA0F-484E-BFB1-69D974A80867}" destId="{B1DD13E2-3884-4533-BAC7-CE51F1BDF27E}" srcOrd="3" destOrd="0" presId="urn:microsoft.com/office/officeart/2005/8/layout/lProcess1"/>
    <dgm:cxn modelId="{A6FCA49D-E3D4-410E-835D-20407C5A2646}" type="presParOf" srcId="{564ED8CE-FA0F-484E-BFB1-69D974A80867}" destId="{A65B77BC-DCAE-4285-827B-170F4274574C}" srcOrd="4" destOrd="0" presId="urn:microsoft.com/office/officeart/2005/8/layout/lProcess1"/>
    <dgm:cxn modelId="{C97EF1EA-B2C4-478F-95D3-B44457BE35E9}" type="presParOf" srcId="{564ED8CE-FA0F-484E-BFB1-69D974A80867}" destId="{52AE8D40-DC0D-41E3-9810-1DA6F7815F03}" srcOrd="5" destOrd="0" presId="urn:microsoft.com/office/officeart/2005/8/layout/lProcess1"/>
    <dgm:cxn modelId="{4A184268-F8B2-411D-951E-D1778CD368EA}" type="presParOf" srcId="{564ED8CE-FA0F-484E-BFB1-69D974A80867}" destId="{8476A601-4854-4E96-9373-B9630008F4A1}" srcOrd="6" destOrd="0" presId="urn:microsoft.com/office/officeart/2005/8/layout/lProcess1"/>
    <dgm:cxn modelId="{1BBFBF47-5CD4-4723-9331-C7F4F9615595}" type="presParOf" srcId="{91C762EA-B423-4B10-BB53-35C9ADA42556}" destId="{3E76104A-8739-4189-978E-3A559116DB38}" srcOrd="3" destOrd="0" presId="urn:microsoft.com/office/officeart/2005/8/layout/lProcess1"/>
    <dgm:cxn modelId="{E984F087-B92A-4520-BAC3-4B7FC0B8D2C1}" type="presParOf" srcId="{91C762EA-B423-4B10-BB53-35C9ADA42556}" destId="{4F3C56CE-FC0D-4EF7-BC27-F62EC3DE8FE9}" srcOrd="4" destOrd="0" presId="urn:microsoft.com/office/officeart/2005/8/layout/lProcess1"/>
    <dgm:cxn modelId="{F54B8374-C8B9-449C-A55C-E0450D55C865}" type="presParOf" srcId="{4F3C56CE-FC0D-4EF7-BC27-F62EC3DE8FE9}" destId="{7C3ABF52-6979-4532-B9B1-E84C4313941C}" srcOrd="0" destOrd="0" presId="urn:microsoft.com/office/officeart/2005/8/layout/lProcess1"/>
    <dgm:cxn modelId="{A3ED7FB4-0895-4962-B9DA-A0F02C5579C3}" type="presParOf" srcId="{4F3C56CE-FC0D-4EF7-BC27-F62EC3DE8FE9}" destId="{34DA1804-241D-4099-9FBD-623D4061E96E}" srcOrd="1" destOrd="0" presId="urn:microsoft.com/office/officeart/2005/8/layout/lProcess1"/>
    <dgm:cxn modelId="{DC02D6A0-7EA3-420D-9CFC-56D4F0E92118}" type="presParOf" srcId="{4F3C56CE-FC0D-4EF7-BC27-F62EC3DE8FE9}" destId="{1002481C-DE13-4271-B72B-7CF895548C04}" srcOrd="2" destOrd="0" presId="urn:microsoft.com/office/officeart/2005/8/layout/lProcess1"/>
    <dgm:cxn modelId="{7BCB10B1-AED5-42A9-99E7-D4F6FB95A887}" type="presParOf" srcId="{4F3C56CE-FC0D-4EF7-BC27-F62EC3DE8FE9}" destId="{C90356C8-628A-40B2-AEE5-65983225C422}" srcOrd="3" destOrd="0" presId="urn:microsoft.com/office/officeart/2005/8/layout/lProcess1"/>
    <dgm:cxn modelId="{D988EEDB-9B76-477C-BEC9-FDE92BCB8B9C}" type="presParOf" srcId="{4F3C56CE-FC0D-4EF7-BC27-F62EC3DE8FE9}" destId="{B73BE038-0979-4F79-8D13-3A572C25F2FF}" srcOrd="4" destOrd="0" presId="urn:microsoft.com/office/officeart/2005/8/layout/lProcess1"/>
    <dgm:cxn modelId="{9F15CB1A-8CCE-4B25-A5B1-6A997FD76ADB}" type="presParOf" srcId="{4F3C56CE-FC0D-4EF7-BC27-F62EC3DE8FE9}" destId="{0B3791D4-7AF3-4FF8-9F77-8833F41DA969}" srcOrd="5" destOrd="0" presId="urn:microsoft.com/office/officeart/2005/8/layout/lProcess1"/>
    <dgm:cxn modelId="{E7EA4E84-5711-4068-80DB-D8E73C3EDDE6}" type="presParOf" srcId="{4F3C56CE-FC0D-4EF7-BC27-F62EC3DE8FE9}" destId="{28464D59-66C8-44F2-A8B5-715004D89C00}" srcOrd="6" destOrd="0" presId="urn:microsoft.com/office/officeart/2005/8/layout/lProcess1"/>
    <dgm:cxn modelId="{6B188B25-9B76-40A0-BCF4-4C7051A7404E}" type="presParOf" srcId="{4F3C56CE-FC0D-4EF7-BC27-F62EC3DE8FE9}" destId="{1E8E4771-963A-4E35-AFCE-D8EFDB1AA5C9}" srcOrd="7" destOrd="0" presId="urn:microsoft.com/office/officeart/2005/8/layout/lProcess1"/>
    <dgm:cxn modelId="{30ED4F31-4A59-498E-BE80-8427F05C8D97}" type="presParOf" srcId="{4F3C56CE-FC0D-4EF7-BC27-F62EC3DE8FE9}" destId="{93C6B0B9-5D27-4B9C-85A8-EADCE764DE5D}" srcOrd="8" destOrd="0" presId="urn:microsoft.com/office/officeart/2005/8/layout/lProcess1"/>
    <dgm:cxn modelId="{10749459-7E8A-41E0-A041-8054C0816AAA}" type="presParOf" srcId="{4F3C56CE-FC0D-4EF7-BC27-F62EC3DE8FE9}" destId="{76D7AAAF-B936-4B2E-8799-F2CBBC110223}" srcOrd="9" destOrd="0" presId="urn:microsoft.com/office/officeart/2005/8/layout/lProcess1"/>
    <dgm:cxn modelId="{D041D2AD-00D3-43A3-9AE6-A05E6FAA43F9}" type="presParOf" srcId="{4F3C56CE-FC0D-4EF7-BC27-F62EC3DE8FE9}" destId="{8F063926-2A46-41B1-93D2-535749B263E9}" srcOrd="10" destOrd="0" presId="urn:microsoft.com/office/officeart/2005/8/layout/lProcess1"/>
    <dgm:cxn modelId="{91935956-2A1E-4C39-B6E9-6DB6019BD986}" type="presParOf" srcId="{91C762EA-B423-4B10-BB53-35C9ADA42556}" destId="{1994C7FC-A7AF-49C6-AA4A-450F72081AFE}" srcOrd="5" destOrd="0" presId="urn:microsoft.com/office/officeart/2005/8/layout/lProcess1"/>
    <dgm:cxn modelId="{44A5E93B-A3B8-4163-AAA5-C87CB41A9376}" type="presParOf" srcId="{91C762EA-B423-4B10-BB53-35C9ADA42556}" destId="{DCA0DDA7-B5D9-4184-98B6-FF90106E57DF}" srcOrd="6" destOrd="0" presId="urn:microsoft.com/office/officeart/2005/8/layout/lProcess1"/>
    <dgm:cxn modelId="{FD7F553A-E4B0-49C9-9ED8-54EB088EC88D}" type="presParOf" srcId="{DCA0DDA7-B5D9-4184-98B6-FF90106E57DF}" destId="{E4595EBD-023A-465C-A579-F0D044263583}" srcOrd="0" destOrd="0" presId="urn:microsoft.com/office/officeart/2005/8/layout/lProcess1"/>
    <dgm:cxn modelId="{F9055B55-470C-407F-89B9-1EB0345078D0}" type="presParOf" srcId="{DCA0DDA7-B5D9-4184-98B6-FF90106E57DF}" destId="{ACD94B9D-1A90-4F5A-8668-8D60DD07FB7E}" srcOrd="1" destOrd="0" presId="urn:microsoft.com/office/officeart/2005/8/layout/lProcess1"/>
    <dgm:cxn modelId="{250FE976-C16C-4DA6-99D3-A769A38A0914}" type="presParOf" srcId="{DCA0DDA7-B5D9-4184-98B6-FF90106E57DF}" destId="{1EF33F27-7AA0-4C86-A070-AC7AD151C108}" srcOrd="2" destOrd="0" presId="urn:microsoft.com/office/officeart/2005/8/layout/lProcess1"/>
    <dgm:cxn modelId="{AE5AD399-87C4-48AB-9CCE-62967B2B044B}" type="presParOf" srcId="{DCA0DDA7-B5D9-4184-98B6-FF90106E57DF}" destId="{4A5EBED7-748F-4522-8A7D-B3F36D05AA5A}" srcOrd="3" destOrd="0" presId="urn:microsoft.com/office/officeart/2005/8/layout/lProcess1"/>
    <dgm:cxn modelId="{F9053313-2703-4121-A4DC-D9396304BE1E}" type="presParOf" srcId="{DCA0DDA7-B5D9-4184-98B6-FF90106E57DF}" destId="{FB616456-8EAE-4DBF-9B43-71DF89B8133E}" srcOrd="4" destOrd="0" presId="urn:microsoft.com/office/officeart/2005/8/layout/lProcess1"/>
    <dgm:cxn modelId="{CA47BB29-F0B6-41D8-941A-C3026482D1D4}" type="presParOf" srcId="{DCA0DDA7-B5D9-4184-98B6-FF90106E57DF}" destId="{5CFE1968-8ACA-4F70-B7E1-794C06E3F4CD}" srcOrd="5" destOrd="0" presId="urn:microsoft.com/office/officeart/2005/8/layout/lProcess1"/>
    <dgm:cxn modelId="{5CE101A1-860E-4E51-B204-7A7DCA31A8F1}" type="presParOf" srcId="{DCA0DDA7-B5D9-4184-98B6-FF90106E57DF}" destId="{BE8EDCE1-1AA6-4300-A70A-35556E41823A}" srcOrd="6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20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DEFA7CC9-9E63-44FA-95FC-C6D17320B522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075E129E-0E61-4CCC-9866-BF9D6C61569C}">
      <dgm:prSet phldrT="[文字]" custT="1"/>
      <dgm:spPr/>
      <dgm:t>
        <a:bodyPr/>
        <a:lstStyle/>
        <a:p>
          <a:r>
            <a:rPr lang="zh-TW" altLang="en-US" sz="2800" dirty="0" smtClean="0">
              <a:latin typeface="標楷體" panose="03000509000000000000" pitchFamily="65" charset="-120"/>
              <a:ea typeface="標楷體" panose="03000509000000000000" pitchFamily="65" charset="-120"/>
            </a:rPr>
            <a:t>經費預借申請流程</a:t>
          </a:r>
          <a:endParaRPr lang="zh-TW" altLang="en-US" sz="280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B8BCBD14-C948-428B-B90E-12934793CE93}" type="parTrans" cxnId="{D75162A9-DC3F-4FB7-9D6F-27A3022F754E}">
      <dgm:prSet/>
      <dgm:spPr/>
      <dgm:t>
        <a:bodyPr/>
        <a:lstStyle/>
        <a:p>
          <a:endParaRPr lang="zh-TW" altLang="en-US"/>
        </a:p>
      </dgm:t>
    </dgm:pt>
    <dgm:pt modelId="{139ABAAC-E26E-42E1-ABEB-1C69CDD44133}" type="sibTrans" cxnId="{D75162A9-DC3F-4FB7-9D6F-27A3022F754E}">
      <dgm:prSet/>
      <dgm:spPr/>
      <dgm:t>
        <a:bodyPr/>
        <a:lstStyle/>
        <a:p>
          <a:endParaRPr lang="zh-TW" altLang="en-US"/>
        </a:p>
      </dgm:t>
    </dgm:pt>
    <dgm:pt modelId="{4254155C-85A9-40E7-A067-78E6B2F6A21E}" type="pres">
      <dgm:prSet presAssocID="{DEFA7CC9-9E63-44FA-95FC-C6D17320B522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zh-TW" altLang="en-US"/>
        </a:p>
      </dgm:t>
    </dgm:pt>
    <dgm:pt modelId="{DF46903E-E7F4-4A07-B973-45349C054600}" type="pres">
      <dgm:prSet presAssocID="{DEFA7CC9-9E63-44FA-95FC-C6D17320B522}" presName="Name1" presStyleCnt="0"/>
      <dgm:spPr/>
    </dgm:pt>
    <dgm:pt modelId="{3353448B-6074-4696-A069-096969B44C2D}" type="pres">
      <dgm:prSet presAssocID="{DEFA7CC9-9E63-44FA-95FC-C6D17320B522}" presName="cycle" presStyleCnt="0"/>
      <dgm:spPr/>
    </dgm:pt>
    <dgm:pt modelId="{FC01DEA8-3081-4706-835F-BEE4BE745BD1}" type="pres">
      <dgm:prSet presAssocID="{DEFA7CC9-9E63-44FA-95FC-C6D17320B522}" presName="srcNode" presStyleLbl="node1" presStyleIdx="0" presStyleCnt="1"/>
      <dgm:spPr/>
    </dgm:pt>
    <dgm:pt modelId="{07E1A1AB-8C6C-4B81-AACF-1A055CB83DA1}" type="pres">
      <dgm:prSet presAssocID="{DEFA7CC9-9E63-44FA-95FC-C6D17320B522}" presName="conn" presStyleLbl="parChTrans1D2" presStyleIdx="0" presStyleCnt="1"/>
      <dgm:spPr/>
      <dgm:t>
        <a:bodyPr/>
        <a:lstStyle/>
        <a:p>
          <a:endParaRPr lang="zh-TW" altLang="en-US"/>
        </a:p>
      </dgm:t>
    </dgm:pt>
    <dgm:pt modelId="{5C40C722-6DA6-40A8-92DF-9C74E9E8E5D8}" type="pres">
      <dgm:prSet presAssocID="{DEFA7CC9-9E63-44FA-95FC-C6D17320B522}" presName="extraNode" presStyleLbl="node1" presStyleIdx="0" presStyleCnt="1"/>
      <dgm:spPr/>
    </dgm:pt>
    <dgm:pt modelId="{B35B60D9-580D-4684-8536-05A720AE411A}" type="pres">
      <dgm:prSet presAssocID="{DEFA7CC9-9E63-44FA-95FC-C6D17320B522}" presName="dstNode" presStyleLbl="node1" presStyleIdx="0" presStyleCnt="1"/>
      <dgm:spPr/>
    </dgm:pt>
    <dgm:pt modelId="{ADC5F644-9360-4DE7-A8E2-2119782DE801}" type="pres">
      <dgm:prSet presAssocID="{075E129E-0E61-4CCC-9866-BF9D6C61569C}" presName="text_1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360E639A-EBDC-4C60-8A0B-53861AD73724}" type="pres">
      <dgm:prSet presAssocID="{075E129E-0E61-4CCC-9866-BF9D6C61569C}" presName="accent_1" presStyleCnt="0"/>
      <dgm:spPr/>
    </dgm:pt>
    <dgm:pt modelId="{F55533BB-6D4B-4D4A-B46C-64ADED814112}" type="pres">
      <dgm:prSet presAssocID="{075E129E-0E61-4CCC-9866-BF9D6C61569C}" presName="accentRepeatNode" presStyleLbl="solidFgAcc1" presStyleIdx="0" presStyleCnt="1"/>
      <dgm:spPr/>
    </dgm:pt>
  </dgm:ptLst>
  <dgm:cxnLst>
    <dgm:cxn modelId="{D75162A9-DC3F-4FB7-9D6F-27A3022F754E}" srcId="{DEFA7CC9-9E63-44FA-95FC-C6D17320B522}" destId="{075E129E-0E61-4CCC-9866-BF9D6C61569C}" srcOrd="0" destOrd="0" parTransId="{B8BCBD14-C948-428B-B90E-12934793CE93}" sibTransId="{139ABAAC-E26E-42E1-ABEB-1C69CDD44133}"/>
    <dgm:cxn modelId="{81F3CC52-0D43-40B8-9F13-6BDA80371DD6}" type="presOf" srcId="{075E129E-0E61-4CCC-9866-BF9D6C61569C}" destId="{ADC5F644-9360-4DE7-A8E2-2119782DE801}" srcOrd="0" destOrd="0" presId="urn:microsoft.com/office/officeart/2008/layout/VerticalCurvedList"/>
    <dgm:cxn modelId="{E09CCE14-A94C-44B1-9949-C4BE4B467E9C}" type="presOf" srcId="{139ABAAC-E26E-42E1-ABEB-1C69CDD44133}" destId="{07E1A1AB-8C6C-4B81-AACF-1A055CB83DA1}" srcOrd="0" destOrd="0" presId="urn:microsoft.com/office/officeart/2008/layout/VerticalCurvedList"/>
    <dgm:cxn modelId="{9A012507-DDD8-4E66-803E-13B816775459}" type="presOf" srcId="{DEFA7CC9-9E63-44FA-95FC-C6D17320B522}" destId="{4254155C-85A9-40E7-A067-78E6B2F6A21E}" srcOrd="0" destOrd="0" presId="urn:microsoft.com/office/officeart/2008/layout/VerticalCurvedList"/>
    <dgm:cxn modelId="{D75EAD90-0475-4EEA-9AE0-9588F9F14CB7}" type="presParOf" srcId="{4254155C-85A9-40E7-A067-78E6B2F6A21E}" destId="{DF46903E-E7F4-4A07-B973-45349C054600}" srcOrd="0" destOrd="0" presId="urn:microsoft.com/office/officeart/2008/layout/VerticalCurvedList"/>
    <dgm:cxn modelId="{74A9B780-C6E2-40FE-B11C-E106A5297BFF}" type="presParOf" srcId="{DF46903E-E7F4-4A07-B973-45349C054600}" destId="{3353448B-6074-4696-A069-096969B44C2D}" srcOrd="0" destOrd="0" presId="urn:microsoft.com/office/officeart/2008/layout/VerticalCurvedList"/>
    <dgm:cxn modelId="{43E0C0A6-1F37-434E-A71C-9FCA45EA3CA9}" type="presParOf" srcId="{3353448B-6074-4696-A069-096969B44C2D}" destId="{FC01DEA8-3081-4706-835F-BEE4BE745BD1}" srcOrd="0" destOrd="0" presId="urn:microsoft.com/office/officeart/2008/layout/VerticalCurvedList"/>
    <dgm:cxn modelId="{B3F30E90-527F-427D-9527-8A4189FBBCEC}" type="presParOf" srcId="{3353448B-6074-4696-A069-096969B44C2D}" destId="{07E1A1AB-8C6C-4B81-AACF-1A055CB83DA1}" srcOrd="1" destOrd="0" presId="urn:microsoft.com/office/officeart/2008/layout/VerticalCurvedList"/>
    <dgm:cxn modelId="{20D6B6CC-248F-43C2-8280-5EBA43C6D5EC}" type="presParOf" srcId="{3353448B-6074-4696-A069-096969B44C2D}" destId="{5C40C722-6DA6-40A8-92DF-9C74E9E8E5D8}" srcOrd="2" destOrd="0" presId="urn:microsoft.com/office/officeart/2008/layout/VerticalCurvedList"/>
    <dgm:cxn modelId="{EEA36E4C-3167-420E-9939-0C6D19378634}" type="presParOf" srcId="{3353448B-6074-4696-A069-096969B44C2D}" destId="{B35B60D9-580D-4684-8536-05A720AE411A}" srcOrd="3" destOrd="0" presId="urn:microsoft.com/office/officeart/2008/layout/VerticalCurvedList"/>
    <dgm:cxn modelId="{E5C0E33D-705B-4251-80D2-FE4E07234524}" type="presParOf" srcId="{DF46903E-E7F4-4A07-B973-45349C054600}" destId="{ADC5F644-9360-4DE7-A8E2-2119782DE801}" srcOrd="1" destOrd="0" presId="urn:microsoft.com/office/officeart/2008/layout/VerticalCurvedList"/>
    <dgm:cxn modelId="{BE11F57D-597C-401A-A155-8495A3AB4398}" type="presParOf" srcId="{DF46903E-E7F4-4A07-B973-45349C054600}" destId="{360E639A-EBDC-4C60-8A0B-53861AD73724}" srcOrd="2" destOrd="0" presId="urn:microsoft.com/office/officeart/2008/layout/VerticalCurvedList"/>
    <dgm:cxn modelId="{3FF4DC30-F115-472F-8390-2A61164DAF06}" type="presParOf" srcId="{360E639A-EBDC-4C60-8A0B-53861AD73724}" destId="{F55533BB-6D4B-4D4A-B46C-64ADED814112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6B8C82AE-1940-4519-947E-DC61BCEAB541}" type="doc">
      <dgm:prSet loTypeId="urn:microsoft.com/office/officeart/2005/8/layout/process2" loCatId="process" qsTypeId="urn:microsoft.com/office/officeart/2005/8/quickstyle/simple1" qsCatId="simple" csTypeId="urn:microsoft.com/office/officeart/2005/8/colors/accent1_1" csCatId="accent1" phldr="1"/>
      <dgm:spPr/>
    </dgm:pt>
    <dgm:pt modelId="{00944013-A635-4F21-85C6-AB26D146AC0E}">
      <dgm:prSet phldrT="[文字]" custT="1"/>
      <dgm:spPr/>
      <dgm:t>
        <a:bodyPr/>
        <a:lstStyle/>
        <a:p>
          <a:r>
            <a:rPr lang="zh-TW" altLang="en-US" sz="14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單位提出申請簽呈</a:t>
          </a:r>
          <a:endParaRPr lang="zh-TW" altLang="en-US" sz="140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41EDADB4-EBF8-4875-9645-7D4E9FE54CD3}" type="parTrans" cxnId="{AC869723-3C6E-48DA-90EC-400B6D58B832}">
      <dgm:prSet/>
      <dgm:spPr/>
      <dgm:t>
        <a:bodyPr/>
        <a:lstStyle/>
        <a:p>
          <a:endParaRPr lang="zh-TW" altLang="en-US"/>
        </a:p>
      </dgm:t>
    </dgm:pt>
    <dgm:pt modelId="{367E15D4-2F13-4FD2-9B21-C4F77FF4C81F}" type="sibTrans" cxnId="{AC869723-3C6E-48DA-90EC-400B6D58B832}">
      <dgm:prSet/>
      <dgm:spPr/>
      <dgm:t>
        <a:bodyPr/>
        <a:lstStyle/>
        <a:p>
          <a:endParaRPr lang="zh-TW" altLang="en-US"/>
        </a:p>
      </dgm:t>
    </dgm:pt>
    <dgm:pt modelId="{3E27A484-C34C-4EB1-9854-CA3E19B58EFB}">
      <dgm:prSet phldrT="[文字]" custT="1"/>
      <dgm:spPr/>
      <dgm:t>
        <a:bodyPr/>
        <a:lstStyle/>
        <a:p>
          <a:r>
            <a:rPr lang="zh-TW" altLang="en-US" sz="1400" dirty="0" smtClean="0">
              <a:latin typeface="標楷體" panose="03000509000000000000" pitchFamily="65" charset="-120"/>
              <a:ea typeface="標楷體" panose="03000509000000000000" pitchFamily="65" charset="-120"/>
            </a:rPr>
            <a:t>登入人會總系統填具申請單</a:t>
          </a:r>
          <a:r>
            <a:rPr lang="en-US" altLang="zh-TW" sz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(</a:t>
          </a:r>
          <a:r>
            <a:rPr lang="zh-TW" altLang="en-US" sz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註</a:t>
          </a:r>
          <a:r>
            <a:rPr lang="en-US" altLang="zh-TW" sz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1)</a:t>
          </a:r>
          <a:endParaRPr lang="zh-TW" altLang="en-US" sz="120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E3D51AB5-7B26-4AE7-9D2C-08A76CDCADE3}" type="parTrans" cxnId="{7F0C8E9C-748B-4FB7-8EEB-E46DBE72344A}">
      <dgm:prSet/>
      <dgm:spPr/>
      <dgm:t>
        <a:bodyPr/>
        <a:lstStyle/>
        <a:p>
          <a:endParaRPr lang="zh-TW" altLang="en-US"/>
        </a:p>
      </dgm:t>
    </dgm:pt>
    <dgm:pt modelId="{62DEF839-DE13-478E-8521-7CCFF5AA6904}" type="sibTrans" cxnId="{7F0C8E9C-748B-4FB7-8EEB-E46DBE72344A}">
      <dgm:prSet/>
      <dgm:spPr/>
      <dgm:t>
        <a:bodyPr/>
        <a:lstStyle/>
        <a:p>
          <a:endParaRPr lang="zh-TW" altLang="en-US"/>
        </a:p>
      </dgm:t>
    </dgm:pt>
    <dgm:pt modelId="{DE73B745-2F5A-40E5-A25F-1F2FF569DB4C}">
      <dgm:prSet phldrT="[文字]" custT="1"/>
      <dgm:spPr/>
      <dgm:t>
        <a:bodyPr/>
        <a:lstStyle/>
        <a:p>
          <a:r>
            <a:rPr lang="zh-TW" altLang="en-US" sz="1400" dirty="0" smtClean="0">
              <a:latin typeface="標楷體" panose="03000509000000000000" pitchFamily="65" charset="-120"/>
              <a:ea typeface="標楷體" panose="03000509000000000000" pitchFamily="65" charset="-120"/>
            </a:rPr>
            <a:t>申請單送件後於系統填具預借款經費申請</a:t>
          </a:r>
          <a:r>
            <a:rPr lang="en-US" altLang="zh-TW" sz="1400" dirty="0" smtClean="0">
              <a:latin typeface="標楷體" panose="03000509000000000000" pitchFamily="65" charset="-120"/>
              <a:ea typeface="標楷體" panose="03000509000000000000" pitchFamily="65" charset="-120"/>
            </a:rPr>
            <a:t>(</a:t>
          </a:r>
          <a:r>
            <a:rPr lang="zh-TW" altLang="en-US" sz="1400" dirty="0" smtClean="0">
              <a:latin typeface="標楷體" panose="03000509000000000000" pitchFamily="65" charset="-120"/>
              <a:ea typeface="標楷體" panose="03000509000000000000" pitchFamily="65" charset="-120"/>
            </a:rPr>
            <a:t>註</a:t>
          </a:r>
          <a:r>
            <a:rPr lang="en-US" altLang="zh-TW" sz="1400" dirty="0" smtClean="0">
              <a:latin typeface="標楷體" panose="03000509000000000000" pitchFamily="65" charset="-120"/>
              <a:ea typeface="標楷體" panose="03000509000000000000" pitchFamily="65" charset="-120"/>
            </a:rPr>
            <a:t>2)</a:t>
          </a:r>
          <a:endParaRPr lang="zh-TW" altLang="en-US" sz="140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CEA26B51-A74F-4E72-9058-603C32429BB6}" type="parTrans" cxnId="{9DD67DD1-085E-40C8-BD67-D1C952EAF7B1}">
      <dgm:prSet/>
      <dgm:spPr/>
      <dgm:t>
        <a:bodyPr/>
        <a:lstStyle/>
        <a:p>
          <a:endParaRPr lang="zh-TW" altLang="en-US"/>
        </a:p>
      </dgm:t>
    </dgm:pt>
    <dgm:pt modelId="{BB04B228-93AA-44D2-BC4B-979C61DC9157}" type="sibTrans" cxnId="{9DD67DD1-085E-40C8-BD67-D1C952EAF7B1}">
      <dgm:prSet/>
      <dgm:spPr/>
      <dgm:t>
        <a:bodyPr/>
        <a:lstStyle/>
        <a:p>
          <a:endParaRPr lang="zh-TW" altLang="en-US"/>
        </a:p>
      </dgm:t>
    </dgm:pt>
    <dgm:pt modelId="{63F3C508-C759-487F-83AE-F293B23CCD49}">
      <dgm:prSet phldrT="[文字]" custT="1"/>
      <dgm:spPr/>
      <dgm:t>
        <a:bodyPr/>
        <a:lstStyle/>
        <a:p>
          <a:r>
            <a:rPr lang="zh-TW" altLang="en-US" sz="1400" dirty="0" smtClean="0">
              <a:latin typeface="標楷體" panose="03000509000000000000" pitchFamily="65" charset="-120"/>
              <a:ea typeface="標楷體" panose="03000509000000000000" pitchFamily="65" charset="-120"/>
            </a:rPr>
            <a:t>簽呈及預借經費申請表簽核後</a:t>
          </a:r>
          <a:r>
            <a:rPr lang="zh-TW" altLang="en-US" sz="1400" b="1" u="sng" dirty="0" smtClean="0">
              <a:latin typeface="標楷體" panose="03000509000000000000" pitchFamily="65" charset="-120"/>
              <a:ea typeface="標楷體" panose="03000509000000000000" pitchFamily="65" charset="-120"/>
            </a:rPr>
            <a:t>送回會計室</a:t>
          </a:r>
          <a:r>
            <a:rPr lang="zh-TW" altLang="en-US" sz="1400" dirty="0" smtClean="0">
              <a:latin typeface="標楷體" panose="03000509000000000000" pitchFamily="65" charset="-120"/>
              <a:ea typeface="標楷體" panose="03000509000000000000" pitchFamily="65" charset="-120"/>
            </a:rPr>
            <a:t>開立傳票</a:t>
          </a:r>
          <a:endParaRPr lang="en-US" altLang="zh-TW" sz="1400" dirty="0" smtClean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649C4477-E797-4662-A28A-A40C6AC4E87C}" type="parTrans" cxnId="{040A93A8-A05B-4516-8BAD-DD50C2AA401A}">
      <dgm:prSet/>
      <dgm:spPr/>
      <dgm:t>
        <a:bodyPr/>
        <a:lstStyle/>
        <a:p>
          <a:endParaRPr lang="zh-TW" altLang="en-US"/>
        </a:p>
      </dgm:t>
    </dgm:pt>
    <dgm:pt modelId="{D650B79B-3FCF-48E2-A259-018DB84D60DD}" type="sibTrans" cxnId="{040A93A8-A05B-4516-8BAD-DD50C2AA401A}">
      <dgm:prSet/>
      <dgm:spPr/>
      <dgm:t>
        <a:bodyPr/>
        <a:lstStyle/>
        <a:p>
          <a:endParaRPr lang="zh-TW" altLang="en-US"/>
        </a:p>
      </dgm:t>
    </dgm:pt>
    <dgm:pt modelId="{7D41B798-5D62-4733-AF3F-67E703BC61C5}">
      <dgm:prSet phldrT="[文字]" custT="1"/>
      <dgm:spPr/>
      <dgm:t>
        <a:bodyPr/>
        <a:lstStyle/>
        <a:p>
          <a:r>
            <a:rPr lang="zh-TW" altLang="en-US" sz="14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出納組完成付款作業</a:t>
          </a:r>
          <a:endParaRPr lang="en-US" altLang="zh-TW" sz="1400" dirty="0" smtClean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E6865ACB-EA82-4928-9517-00D356EFC277}" type="parTrans" cxnId="{71BB52C1-3B56-4B2F-B976-AC76591361E8}">
      <dgm:prSet/>
      <dgm:spPr/>
      <dgm:t>
        <a:bodyPr/>
        <a:lstStyle/>
        <a:p>
          <a:endParaRPr lang="zh-TW" altLang="en-US"/>
        </a:p>
      </dgm:t>
    </dgm:pt>
    <dgm:pt modelId="{F48BA649-D8F9-4A22-B92D-F282F9F45BFB}" type="sibTrans" cxnId="{71BB52C1-3B56-4B2F-B976-AC76591361E8}">
      <dgm:prSet/>
      <dgm:spPr/>
      <dgm:t>
        <a:bodyPr/>
        <a:lstStyle/>
        <a:p>
          <a:endParaRPr lang="zh-TW" altLang="en-US"/>
        </a:p>
      </dgm:t>
    </dgm:pt>
    <dgm:pt modelId="{E14E1BBF-F97B-4458-838B-0B8C6A1468A3}" type="pres">
      <dgm:prSet presAssocID="{6B8C82AE-1940-4519-947E-DC61BCEAB541}" presName="linearFlow" presStyleCnt="0">
        <dgm:presLayoutVars>
          <dgm:resizeHandles val="exact"/>
        </dgm:presLayoutVars>
      </dgm:prSet>
      <dgm:spPr/>
    </dgm:pt>
    <dgm:pt modelId="{C05529EB-5BF2-45AD-868F-2EE894B5BE62}" type="pres">
      <dgm:prSet presAssocID="{00944013-A635-4F21-85C6-AB26D146AC0E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8F4BA1B-9AC4-433C-95D2-F15C7E9010DF}" type="pres">
      <dgm:prSet presAssocID="{367E15D4-2F13-4FD2-9B21-C4F77FF4C81F}" presName="sibTrans" presStyleLbl="sibTrans2D1" presStyleIdx="0" presStyleCnt="4"/>
      <dgm:spPr/>
      <dgm:t>
        <a:bodyPr/>
        <a:lstStyle/>
        <a:p>
          <a:endParaRPr lang="zh-TW" altLang="en-US"/>
        </a:p>
      </dgm:t>
    </dgm:pt>
    <dgm:pt modelId="{9295AB03-66B3-40F4-933F-09DFBEEB7E54}" type="pres">
      <dgm:prSet presAssocID="{367E15D4-2F13-4FD2-9B21-C4F77FF4C81F}" presName="connectorText" presStyleLbl="sibTrans2D1" presStyleIdx="0" presStyleCnt="4"/>
      <dgm:spPr/>
      <dgm:t>
        <a:bodyPr/>
        <a:lstStyle/>
        <a:p>
          <a:endParaRPr lang="zh-TW" altLang="en-US"/>
        </a:p>
      </dgm:t>
    </dgm:pt>
    <dgm:pt modelId="{7BA4989F-412C-4BC7-B540-196A9DC06AA7}" type="pres">
      <dgm:prSet presAssocID="{3E27A484-C34C-4EB1-9854-CA3E19B58EFB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3D5D790-081A-4DEB-824E-ADD9F57660F8}" type="pres">
      <dgm:prSet presAssocID="{62DEF839-DE13-478E-8521-7CCFF5AA6904}" presName="sibTrans" presStyleLbl="sibTrans2D1" presStyleIdx="1" presStyleCnt="4"/>
      <dgm:spPr/>
      <dgm:t>
        <a:bodyPr/>
        <a:lstStyle/>
        <a:p>
          <a:endParaRPr lang="zh-TW" altLang="en-US"/>
        </a:p>
      </dgm:t>
    </dgm:pt>
    <dgm:pt modelId="{4D7341A8-5D17-415C-921E-7D96F0CF7BB6}" type="pres">
      <dgm:prSet presAssocID="{62DEF839-DE13-478E-8521-7CCFF5AA6904}" presName="connectorText" presStyleLbl="sibTrans2D1" presStyleIdx="1" presStyleCnt="4"/>
      <dgm:spPr/>
      <dgm:t>
        <a:bodyPr/>
        <a:lstStyle/>
        <a:p>
          <a:endParaRPr lang="zh-TW" altLang="en-US"/>
        </a:p>
      </dgm:t>
    </dgm:pt>
    <dgm:pt modelId="{7FF673FE-9069-41E7-AF24-2867E06966CA}" type="pres">
      <dgm:prSet presAssocID="{DE73B745-2F5A-40E5-A25F-1F2FF569DB4C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D2485C54-0EE6-49C2-8591-5EC607BE3E48}" type="pres">
      <dgm:prSet presAssocID="{BB04B228-93AA-44D2-BC4B-979C61DC9157}" presName="sibTrans" presStyleLbl="sibTrans2D1" presStyleIdx="2" presStyleCnt="4"/>
      <dgm:spPr/>
      <dgm:t>
        <a:bodyPr/>
        <a:lstStyle/>
        <a:p>
          <a:endParaRPr lang="zh-TW" altLang="en-US"/>
        </a:p>
      </dgm:t>
    </dgm:pt>
    <dgm:pt modelId="{6810DD88-ACB7-4973-8A6A-B38CCFF6BD21}" type="pres">
      <dgm:prSet presAssocID="{BB04B228-93AA-44D2-BC4B-979C61DC9157}" presName="connectorText" presStyleLbl="sibTrans2D1" presStyleIdx="2" presStyleCnt="4"/>
      <dgm:spPr/>
      <dgm:t>
        <a:bodyPr/>
        <a:lstStyle/>
        <a:p>
          <a:endParaRPr lang="zh-TW" altLang="en-US"/>
        </a:p>
      </dgm:t>
    </dgm:pt>
    <dgm:pt modelId="{8257B782-51D4-49B1-BF01-181C61E3A240}" type="pres">
      <dgm:prSet presAssocID="{63F3C508-C759-487F-83AE-F293B23CCD49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8A418660-F903-4B00-A573-BDA7E69DBAC9}" type="pres">
      <dgm:prSet presAssocID="{D650B79B-3FCF-48E2-A259-018DB84D60DD}" presName="sibTrans" presStyleLbl="sibTrans2D1" presStyleIdx="3" presStyleCnt="4"/>
      <dgm:spPr/>
      <dgm:t>
        <a:bodyPr/>
        <a:lstStyle/>
        <a:p>
          <a:endParaRPr lang="zh-TW" altLang="en-US"/>
        </a:p>
      </dgm:t>
    </dgm:pt>
    <dgm:pt modelId="{8C430AD0-EC98-4868-857B-A5B2D25983AF}" type="pres">
      <dgm:prSet presAssocID="{D650B79B-3FCF-48E2-A259-018DB84D60DD}" presName="connectorText" presStyleLbl="sibTrans2D1" presStyleIdx="3" presStyleCnt="4"/>
      <dgm:spPr/>
      <dgm:t>
        <a:bodyPr/>
        <a:lstStyle/>
        <a:p>
          <a:endParaRPr lang="zh-TW" altLang="en-US"/>
        </a:p>
      </dgm:t>
    </dgm:pt>
    <dgm:pt modelId="{7713C9D9-8CA5-4545-B208-5D78F8093065}" type="pres">
      <dgm:prSet presAssocID="{7D41B798-5D62-4733-AF3F-67E703BC61C5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AC869723-3C6E-48DA-90EC-400B6D58B832}" srcId="{6B8C82AE-1940-4519-947E-DC61BCEAB541}" destId="{00944013-A635-4F21-85C6-AB26D146AC0E}" srcOrd="0" destOrd="0" parTransId="{41EDADB4-EBF8-4875-9645-7D4E9FE54CD3}" sibTransId="{367E15D4-2F13-4FD2-9B21-C4F77FF4C81F}"/>
    <dgm:cxn modelId="{5F509000-1A42-4D06-A6D4-DDE2FD2DC7E9}" type="presOf" srcId="{63F3C508-C759-487F-83AE-F293B23CCD49}" destId="{8257B782-51D4-49B1-BF01-181C61E3A240}" srcOrd="0" destOrd="0" presId="urn:microsoft.com/office/officeart/2005/8/layout/process2"/>
    <dgm:cxn modelId="{56D97A3B-4604-42B3-936E-D16790979F6F}" type="presOf" srcId="{367E15D4-2F13-4FD2-9B21-C4F77FF4C81F}" destId="{9295AB03-66B3-40F4-933F-09DFBEEB7E54}" srcOrd="1" destOrd="0" presId="urn:microsoft.com/office/officeart/2005/8/layout/process2"/>
    <dgm:cxn modelId="{AB7F8ABD-4BA3-4078-8D27-776B5B0E2A77}" type="presOf" srcId="{7D41B798-5D62-4733-AF3F-67E703BC61C5}" destId="{7713C9D9-8CA5-4545-B208-5D78F8093065}" srcOrd="0" destOrd="0" presId="urn:microsoft.com/office/officeart/2005/8/layout/process2"/>
    <dgm:cxn modelId="{71BB52C1-3B56-4B2F-B976-AC76591361E8}" srcId="{6B8C82AE-1940-4519-947E-DC61BCEAB541}" destId="{7D41B798-5D62-4733-AF3F-67E703BC61C5}" srcOrd="4" destOrd="0" parTransId="{E6865ACB-EA82-4928-9517-00D356EFC277}" sibTransId="{F48BA649-D8F9-4A22-B92D-F282F9F45BFB}"/>
    <dgm:cxn modelId="{9DD67DD1-085E-40C8-BD67-D1C952EAF7B1}" srcId="{6B8C82AE-1940-4519-947E-DC61BCEAB541}" destId="{DE73B745-2F5A-40E5-A25F-1F2FF569DB4C}" srcOrd="2" destOrd="0" parTransId="{CEA26B51-A74F-4E72-9058-603C32429BB6}" sibTransId="{BB04B228-93AA-44D2-BC4B-979C61DC9157}"/>
    <dgm:cxn modelId="{CA43BFC9-2C12-49EA-AB92-A6DF5DDA8442}" type="presOf" srcId="{DE73B745-2F5A-40E5-A25F-1F2FF569DB4C}" destId="{7FF673FE-9069-41E7-AF24-2867E06966CA}" srcOrd="0" destOrd="0" presId="urn:microsoft.com/office/officeart/2005/8/layout/process2"/>
    <dgm:cxn modelId="{7F0C8E9C-748B-4FB7-8EEB-E46DBE72344A}" srcId="{6B8C82AE-1940-4519-947E-DC61BCEAB541}" destId="{3E27A484-C34C-4EB1-9854-CA3E19B58EFB}" srcOrd="1" destOrd="0" parTransId="{E3D51AB5-7B26-4AE7-9D2C-08A76CDCADE3}" sibTransId="{62DEF839-DE13-478E-8521-7CCFF5AA6904}"/>
    <dgm:cxn modelId="{B2D57505-1060-4462-8F9A-4A63BC50754D}" type="presOf" srcId="{3E27A484-C34C-4EB1-9854-CA3E19B58EFB}" destId="{7BA4989F-412C-4BC7-B540-196A9DC06AA7}" srcOrd="0" destOrd="0" presId="urn:microsoft.com/office/officeart/2005/8/layout/process2"/>
    <dgm:cxn modelId="{F3929FC5-7987-4E39-B31B-5A5625F81B47}" type="presOf" srcId="{00944013-A635-4F21-85C6-AB26D146AC0E}" destId="{C05529EB-5BF2-45AD-868F-2EE894B5BE62}" srcOrd="0" destOrd="0" presId="urn:microsoft.com/office/officeart/2005/8/layout/process2"/>
    <dgm:cxn modelId="{040A93A8-A05B-4516-8BAD-DD50C2AA401A}" srcId="{6B8C82AE-1940-4519-947E-DC61BCEAB541}" destId="{63F3C508-C759-487F-83AE-F293B23CCD49}" srcOrd="3" destOrd="0" parTransId="{649C4477-E797-4662-A28A-A40C6AC4E87C}" sibTransId="{D650B79B-3FCF-48E2-A259-018DB84D60DD}"/>
    <dgm:cxn modelId="{1E317998-3554-4719-929C-7882C432D0F9}" type="presOf" srcId="{BB04B228-93AA-44D2-BC4B-979C61DC9157}" destId="{6810DD88-ACB7-4973-8A6A-B38CCFF6BD21}" srcOrd="1" destOrd="0" presId="urn:microsoft.com/office/officeart/2005/8/layout/process2"/>
    <dgm:cxn modelId="{8BCB7891-9000-4411-B757-32B6F464D6C4}" type="presOf" srcId="{62DEF839-DE13-478E-8521-7CCFF5AA6904}" destId="{93D5D790-081A-4DEB-824E-ADD9F57660F8}" srcOrd="0" destOrd="0" presId="urn:microsoft.com/office/officeart/2005/8/layout/process2"/>
    <dgm:cxn modelId="{48793823-0E18-4716-91EE-662FA459EC1E}" type="presOf" srcId="{367E15D4-2F13-4FD2-9B21-C4F77FF4C81F}" destId="{B8F4BA1B-9AC4-433C-95D2-F15C7E9010DF}" srcOrd="0" destOrd="0" presId="urn:microsoft.com/office/officeart/2005/8/layout/process2"/>
    <dgm:cxn modelId="{6CA99E60-9F5F-4708-BE38-B38B0B9EE5D7}" type="presOf" srcId="{BB04B228-93AA-44D2-BC4B-979C61DC9157}" destId="{D2485C54-0EE6-49C2-8591-5EC607BE3E48}" srcOrd="0" destOrd="0" presId="urn:microsoft.com/office/officeart/2005/8/layout/process2"/>
    <dgm:cxn modelId="{D91861E6-A5C3-492B-8C44-1036115F72D9}" type="presOf" srcId="{D650B79B-3FCF-48E2-A259-018DB84D60DD}" destId="{8A418660-F903-4B00-A573-BDA7E69DBAC9}" srcOrd="0" destOrd="0" presId="urn:microsoft.com/office/officeart/2005/8/layout/process2"/>
    <dgm:cxn modelId="{CCCDC070-B0D5-4005-B729-6718E0641AFE}" type="presOf" srcId="{62DEF839-DE13-478E-8521-7CCFF5AA6904}" destId="{4D7341A8-5D17-415C-921E-7D96F0CF7BB6}" srcOrd="1" destOrd="0" presId="urn:microsoft.com/office/officeart/2005/8/layout/process2"/>
    <dgm:cxn modelId="{3D3435B6-0243-4A72-816E-FCCE54BE7C56}" type="presOf" srcId="{D650B79B-3FCF-48E2-A259-018DB84D60DD}" destId="{8C430AD0-EC98-4868-857B-A5B2D25983AF}" srcOrd="1" destOrd="0" presId="urn:microsoft.com/office/officeart/2005/8/layout/process2"/>
    <dgm:cxn modelId="{4DAA9B1E-74E4-4606-8C06-8C9DD4C8EEED}" type="presOf" srcId="{6B8C82AE-1940-4519-947E-DC61BCEAB541}" destId="{E14E1BBF-F97B-4458-838B-0B8C6A1468A3}" srcOrd="0" destOrd="0" presId="urn:microsoft.com/office/officeart/2005/8/layout/process2"/>
    <dgm:cxn modelId="{533D2728-2D8E-4CD4-BD9E-A3FB100746F0}" type="presParOf" srcId="{E14E1BBF-F97B-4458-838B-0B8C6A1468A3}" destId="{C05529EB-5BF2-45AD-868F-2EE894B5BE62}" srcOrd="0" destOrd="0" presId="urn:microsoft.com/office/officeart/2005/8/layout/process2"/>
    <dgm:cxn modelId="{21707043-0466-4D9E-98BE-ABC0CA808467}" type="presParOf" srcId="{E14E1BBF-F97B-4458-838B-0B8C6A1468A3}" destId="{B8F4BA1B-9AC4-433C-95D2-F15C7E9010DF}" srcOrd="1" destOrd="0" presId="urn:microsoft.com/office/officeart/2005/8/layout/process2"/>
    <dgm:cxn modelId="{47A62069-498A-466D-AFD0-3440FCC3EA20}" type="presParOf" srcId="{B8F4BA1B-9AC4-433C-95D2-F15C7E9010DF}" destId="{9295AB03-66B3-40F4-933F-09DFBEEB7E54}" srcOrd="0" destOrd="0" presId="urn:microsoft.com/office/officeart/2005/8/layout/process2"/>
    <dgm:cxn modelId="{2A139AFE-6236-4036-B339-0C6F5DAB40B8}" type="presParOf" srcId="{E14E1BBF-F97B-4458-838B-0B8C6A1468A3}" destId="{7BA4989F-412C-4BC7-B540-196A9DC06AA7}" srcOrd="2" destOrd="0" presId="urn:microsoft.com/office/officeart/2005/8/layout/process2"/>
    <dgm:cxn modelId="{CBEC2D93-B0F0-4DA2-B8AC-BB808EF00AB6}" type="presParOf" srcId="{E14E1BBF-F97B-4458-838B-0B8C6A1468A3}" destId="{93D5D790-081A-4DEB-824E-ADD9F57660F8}" srcOrd="3" destOrd="0" presId="urn:microsoft.com/office/officeart/2005/8/layout/process2"/>
    <dgm:cxn modelId="{0AC2AFC5-29FA-4241-AC9D-664160378A76}" type="presParOf" srcId="{93D5D790-081A-4DEB-824E-ADD9F57660F8}" destId="{4D7341A8-5D17-415C-921E-7D96F0CF7BB6}" srcOrd="0" destOrd="0" presId="urn:microsoft.com/office/officeart/2005/8/layout/process2"/>
    <dgm:cxn modelId="{ADB96B3D-E8EA-4C12-BF47-CCEC973EFAF1}" type="presParOf" srcId="{E14E1BBF-F97B-4458-838B-0B8C6A1468A3}" destId="{7FF673FE-9069-41E7-AF24-2867E06966CA}" srcOrd="4" destOrd="0" presId="urn:microsoft.com/office/officeart/2005/8/layout/process2"/>
    <dgm:cxn modelId="{B05BF07C-10B7-408E-A587-8667CCD3EBBE}" type="presParOf" srcId="{E14E1BBF-F97B-4458-838B-0B8C6A1468A3}" destId="{D2485C54-0EE6-49C2-8591-5EC607BE3E48}" srcOrd="5" destOrd="0" presId="urn:microsoft.com/office/officeart/2005/8/layout/process2"/>
    <dgm:cxn modelId="{2BA1E6D1-281B-41F1-A0DF-16BEE40E9604}" type="presParOf" srcId="{D2485C54-0EE6-49C2-8591-5EC607BE3E48}" destId="{6810DD88-ACB7-4973-8A6A-B38CCFF6BD21}" srcOrd="0" destOrd="0" presId="urn:microsoft.com/office/officeart/2005/8/layout/process2"/>
    <dgm:cxn modelId="{2D5A3ED4-DD01-418C-A0EC-D6FD2C2D6CB2}" type="presParOf" srcId="{E14E1BBF-F97B-4458-838B-0B8C6A1468A3}" destId="{8257B782-51D4-49B1-BF01-181C61E3A240}" srcOrd="6" destOrd="0" presId="urn:microsoft.com/office/officeart/2005/8/layout/process2"/>
    <dgm:cxn modelId="{1AFBEE09-3E67-47C8-87AB-77435FAF43EB}" type="presParOf" srcId="{E14E1BBF-F97B-4458-838B-0B8C6A1468A3}" destId="{8A418660-F903-4B00-A573-BDA7E69DBAC9}" srcOrd="7" destOrd="0" presId="urn:microsoft.com/office/officeart/2005/8/layout/process2"/>
    <dgm:cxn modelId="{E9D5E8CC-629B-452A-94AB-2386B78CEB84}" type="presParOf" srcId="{8A418660-F903-4B00-A573-BDA7E69DBAC9}" destId="{8C430AD0-EC98-4868-857B-A5B2D25983AF}" srcOrd="0" destOrd="0" presId="urn:microsoft.com/office/officeart/2005/8/layout/process2"/>
    <dgm:cxn modelId="{E13B2416-F2F2-43B8-891B-4CC45DBCC21D}" type="presParOf" srcId="{E14E1BBF-F97B-4458-838B-0B8C6A1468A3}" destId="{7713C9D9-8CA5-4545-B208-5D78F8093065}" srcOrd="8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DEFA7CC9-9E63-44FA-95FC-C6D17320B522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075E129E-0E61-4CCC-9866-BF9D6C61569C}">
      <dgm:prSet phldrT="[文字]" custT="1"/>
      <dgm:spPr/>
      <dgm:t>
        <a:bodyPr/>
        <a:lstStyle/>
        <a:p>
          <a:r>
            <a:rPr lang="zh-TW" altLang="en-US" sz="2800" dirty="0" smtClean="0">
              <a:latin typeface="標楷體" panose="03000509000000000000" pitchFamily="65" charset="-120"/>
              <a:ea typeface="標楷體" panose="03000509000000000000" pitchFamily="65" charset="-120"/>
            </a:rPr>
            <a:t>經費核銷期限</a:t>
          </a:r>
          <a:endParaRPr lang="zh-TW" altLang="en-US" sz="280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B8BCBD14-C948-428B-B90E-12934793CE93}" type="parTrans" cxnId="{D75162A9-DC3F-4FB7-9D6F-27A3022F754E}">
      <dgm:prSet/>
      <dgm:spPr/>
      <dgm:t>
        <a:bodyPr/>
        <a:lstStyle/>
        <a:p>
          <a:endParaRPr lang="zh-TW" altLang="en-US"/>
        </a:p>
      </dgm:t>
    </dgm:pt>
    <dgm:pt modelId="{139ABAAC-E26E-42E1-ABEB-1C69CDD44133}" type="sibTrans" cxnId="{D75162A9-DC3F-4FB7-9D6F-27A3022F754E}">
      <dgm:prSet/>
      <dgm:spPr/>
      <dgm:t>
        <a:bodyPr/>
        <a:lstStyle/>
        <a:p>
          <a:endParaRPr lang="zh-TW" altLang="en-US"/>
        </a:p>
      </dgm:t>
    </dgm:pt>
    <dgm:pt modelId="{4254155C-85A9-40E7-A067-78E6B2F6A21E}" type="pres">
      <dgm:prSet presAssocID="{DEFA7CC9-9E63-44FA-95FC-C6D17320B522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zh-TW" altLang="en-US"/>
        </a:p>
      </dgm:t>
    </dgm:pt>
    <dgm:pt modelId="{DF46903E-E7F4-4A07-B973-45349C054600}" type="pres">
      <dgm:prSet presAssocID="{DEFA7CC9-9E63-44FA-95FC-C6D17320B522}" presName="Name1" presStyleCnt="0"/>
      <dgm:spPr/>
    </dgm:pt>
    <dgm:pt modelId="{3353448B-6074-4696-A069-096969B44C2D}" type="pres">
      <dgm:prSet presAssocID="{DEFA7CC9-9E63-44FA-95FC-C6D17320B522}" presName="cycle" presStyleCnt="0"/>
      <dgm:spPr/>
    </dgm:pt>
    <dgm:pt modelId="{FC01DEA8-3081-4706-835F-BEE4BE745BD1}" type="pres">
      <dgm:prSet presAssocID="{DEFA7CC9-9E63-44FA-95FC-C6D17320B522}" presName="srcNode" presStyleLbl="node1" presStyleIdx="0" presStyleCnt="1"/>
      <dgm:spPr/>
    </dgm:pt>
    <dgm:pt modelId="{07E1A1AB-8C6C-4B81-AACF-1A055CB83DA1}" type="pres">
      <dgm:prSet presAssocID="{DEFA7CC9-9E63-44FA-95FC-C6D17320B522}" presName="conn" presStyleLbl="parChTrans1D2" presStyleIdx="0" presStyleCnt="1"/>
      <dgm:spPr/>
      <dgm:t>
        <a:bodyPr/>
        <a:lstStyle/>
        <a:p>
          <a:endParaRPr lang="zh-TW" altLang="en-US"/>
        </a:p>
      </dgm:t>
    </dgm:pt>
    <dgm:pt modelId="{5C40C722-6DA6-40A8-92DF-9C74E9E8E5D8}" type="pres">
      <dgm:prSet presAssocID="{DEFA7CC9-9E63-44FA-95FC-C6D17320B522}" presName="extraNode" presStyleLbl="node1" presStyleIdx="0" presStyleCnt="1"/>
      <dgm:spPr/>
    </dgm:pt>
    <dgm:pt modelId="{B35B60D9-580D-4684-8536-05A720AE411A}" type="pres">
      <dgm:prSet presAssocID="{DEFA7CC9-9E63-44FA-95FC-C6D17320B522}" presName="dstNode" presStyleLbl="node1" presStyleIdx="0" presStyleCnt="1"/>
      <dgm:spPr/>
    </dgm:pt>
    <dgm:pt modelId="{ADC5F644-9360-4DE7-A8E2-2119782DE801}" type="pres">
      <dgm:prSet presAssocID="{075E129E-0E61-4CCC-9866-BF9D6C61569C}" presName="text_1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360E639A-EBDC-4C60-8A0B-53861AD73724}" type="pres">
      <dgm:prSet presAssocID="{075E129E-0E61-4CCC-9866-BF9D6C61569C}" presName="accent_1" presStyleCnt="0"/>
      <dgm:spPr/>
    </dgm:pt>
    <dgm:pt modelId="{F55533BB-6D4B-4D4A-B46C-64ADED814112}" type="pres">
      <dgm:prSet presAssocID="{075E129E-0E61-4CCC-9866-BF9D6C61569C}" presName="accentRepeatNode" presStyleLbl="solidFgAcc1" presStyleIdx="0" presStyleCnt="1"/>
      <dgm:spPr/>
    </dgm:pt>
  </dgm:ptLst>
  <dgm:cxnLst>
    <dgm:cxn modelId="{D75162A9-DC3F-4FB7-9D6F-27A3022F754E}" srcId="{DEFA7CC9-9E63-44FA-95FC-C6D17320B522}" destId="{075E129E-0E61-4CCC-9866-BF9D6C61569C}" srcOrd="0" destOrd="0" parTransId="{B8BCBD14-C948-428B-B90E-12934793CE93}" sibTransId="{139ABAAC-E26E-42E1-ABEB-1C69CDD44133}"/>
    <dgm:cxn modelId="{81F3CC52-0D43-40B8-9F13-6BDA80371DD6}" type="presOf" srcId="{075E129E-0E61-4CCC-9866-BF9D6C61569C}" destId="{ADC5F644-9360-4DE7-A8E2-2119782DE801}" srcOrd="0" destOrd="0" presId="urn:microsoft.com/office/officeart/2008/layout/VerticalCurvedList"/>
    <dgm:cxn modelId="{E09CCE14-A94C-44B1-9949-C4BE4B467E9C}" type="presOf" srcId="{139ABAAC-E26E-42E1-ABEB-1C69CDD44133}" destId="{07E1A1AB-8C6C-4B81-AACF-1A055CB83DA1}" srcOrd="0" destOrd="0" presId="urn:microsoft.com/office/officeart/2008/layout/VerticalCurvedList"/>
    <dgm:cxn modelId="{9A012507-DDD8-4E66-803E-13B816775459}" type="presOf" srcId="{DEFA7CC9-9E63-44FA-95FC-C6D17320B522}" destId="{4254155C-85A9-40E7-A067-78E6B2F6A21E}" srcOrd="0" destOrd="0" presId="urn:microsoft.com/office/officeart/2008/layout/VerticalCurvedList"/>
    <dgm:cxn modelId="{D75EAD90-0475-4EEA-9AE0-9588F9F14CB7}" type="presParOf" srcId="{4254155C-85A9-40E7-A067-78E6B2F6A21E}" destId="{DF46903E-E7F4-4A07-B973-45349C054600}" srcOrd="0" destOrd="0" presId="urn:microsoft.com/office/officeart/2008/layout/VerticalCurvedList"/>
    <dgm:cxn modelId="{74A9B780-C6E2-40FE-B11C-E106A5297BFF}" type="presParOf" srcId="{DF46903E-E7F4-4A07-B973-45349C054600}" destId="{3353448B-6074-4696-A069-096969B44C2D}" srcOrd="0" destOrd="0" presId="urn:microsoft.com/office/officeart/2008/layout/VerticalCurvedList"/>
    <dgm:cxn modelId="{43E0C0A6-1F37-434E-A71C-9FCA45EA3CA9}" type="presParOf" srcId="{3353448B-6074-4696-A069-096969B44C2D}" destId="{FC01DEA8-3081-4706-835F-BEE4BE745BD1}" srcOrd="0" destOrd="0" presId="urn:microsoft.com/office/officeart/2008/layout/VerticalCurvedList"/>
    <dgm:cxn modelId="{B3F30E90-527F-427D-9527-8A4189FBBCEC}" type="presParOf" srcId="{3353448B-6074-4696-A069-096969B44C2D}" destId="{07E1A1AB-8C6C-4B81-AACF-1A055CB83DA1}" srcOrd="1" destOrd="0" presId="urn:microsoft.com/office/officeart/2008/layout/VerticalCurvedList"/>
    <dgm:cxn modelId="{20D6B6CC-248F-43C2-8280-5EBA43C6D5EC}" type="presParOf" srcId="{3353448B-6074-4696-A069-096969B44C2D}" destId="{5C40C722-6DA6-40A8-92DF-9C74E9E8E5D8}" srcOrd="2" destOrd="0" presId="urn:microsoft.com/office/officeart/2008/layout/VerticalCurvedList"/>
    <dgm:cxn modelId="{EEA36E4C-3167-420E-9939-0C6D19378634}" type="presParOf" srcId="{3353448B-6074-4696-A069-096969B44C2D}" destId="{B35B60D9-580D-4684-8536-05A720AE411A}" srcOrd="3" destOrd="0" presId="urn:microsoft.com/office/officeart/2008/layout/VerticalCurvedList"/>
    <dgm:cxn modelId="{E5C0E33D-705B-4251-80D2-FE4E07234524}" type="presParOf" srcId="{DF46903E-E7F4-4A07-B973-45349C054600}" destId="{ADC5F644-9360-4DE7-A8E2-2119782DE801}" srcOrd="1" destOrd="0" presId="urn:microsoft.com/office/officeart/2008/layout/VerticalCurvedList"/>
    <dgm:cxn modelId="{BE11F57D-597C-401A-A155-8495A3AB4398}" type="presParOf" srcId="{DF46903E-E7F4-4A07-B973-45349C054600}" destId="{360E639A-EBDC-4C60-8A0B-53861AD73724}" srcOrd="2" destOrd="0" presId="urn:microsoft.com/office/officeart/2008/layout/VerticalCurvedList"/>
    <dgm:cxn modelId="{3FF4DC30-F115-472F-8390-2A61164DAF06}" type="presParOf" srcId="{360E639A-EBDC-4C60-8A0B-53861AD73724}" destId="{F55533BB-6D4B-4D4A-B46C-64ADED814112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DEFA7CC9-9E63-44FA-95FC-C6D17320B522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075E129E-0E61-4CCC-9866-BF9D6C61569C}">
      <dgm:prSet phldrT="[文字]" custT="1"/>
      <dgm:spPr/>
      <dgm:t>
        <a:bodyPr/>
        <a:lstStyle/>
        <a:p>
          <a:r>
            <a:rPr lang="zh-TW" altLang="en-US" sz="2800" dirty="0" smtClean="0">
              <a:latin typeface="標楷體" panose="03000509000000000000" pitchFamily="65" charset="-120"/>
              <a:ea typeface="標楷體" panose="03000509000000000000" pitchFamily="65" charset="-120"/>
            </a:rPr>
            <a:t>經費核銷期限</a:t>
          </a:r>
          <a:endParaRPr lang="zh-TW" altLang="en-US" sz="280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B8BCBD14-C948-428B-B90E-12934793CE93}" type="parTrans" cxnId="{D75162A9-DC3F-4FB7-9D6F-27A3022F754E}">
      <dgm:prSet/>
      <dgm:spPr/>
      <dgm:t>
        <a:bodyPr/>
        <a:lstStyle/>
        <a:p>
          <a:endParaRPr lang="zh-TW" altLang="en-US"/>
        </a:p>
      </dgm:t>
    </dgm:pt>
    <dgm:pt modelId="{139ABAAC-E26E-42E1-ABEB-1C69CDD44133}" type="sibTrans" cxnId="{D75162A9-DC3F-4FB7-9D6F-27A3022F754E}">
      <dgm:prSet/>
      <dgm:spPr/>
      <dgm:t>
        <a:bodyPr/>
        <a:lstStyle/>
        <a:p>
          <a:endParaRPr lang="zh-TW" altLang="en-US"/>
        </a:p>
      </dgm:t>
    </dgm:pt>
    <dgm:pt modelId="{4254155C-85A9-40E7-A067-78E6B2F6A21E}" type="pres">
      <dgm:prSet presAssocID="{DEFA7CC9-9E63-44FA-95FC-C6D17320B522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zh-TW" altLang="en-US"/>
        </a:p>
      </dgm:t>
    </dgm:pt>
    <dgm:pt modelId="{DF46903E-E7F4-4A07-B973-45349C054600}" type="pres">
      <dgm:prSet presAssocID="{DEFA7CC9-9E63-44FA-95FC-C6D17320B522}" presName="Name1" presStyleCnt="0"/>
      <dgm:spPr/>
    </dgm:pt>
    <dgm:pt modelId="{3353448B-6074-4696-A069-096969B44C2D}" type="pres">
      <dgm:prSet presAssocID="{DEFA7CC9-9E63-44FA-95FC-C6D17320B522}" presName="cycle" presStyleCnt="0"/>
      <dgm:spPr/>
    </dgm:pt>
    <dgm:pt modelId="{FC01DEA8-3081-4706-835F-BEE4BE745BD1}" type="pres">
      <dgm:prSet presAssocID="{DEFA7CC9-9E63-44FA-95FC-C6D17320B522}" presName="srcNode" presStyleLbl="node1" presStyleIdx="0" presStyleCnt="1"/>
      <dgm:spPr/>
    </dgm:pt>
    <dgm:pt modelId="{07E1A1AB-8C6C-4B81-AACF-1A055CB83DA1}" type="pres">
      <dgm:prSet presAssocID="{DEFA7CC9-9E63-44FA-95FC-C6D17320B522}" presName="conn" presStyleLbl="parChTrans1D2" presStyleIdx="0" presStyleCnt="1"/>
      <dgm:spPr/>
      <dgm:t>
        <a:bodyPr/>
        <a:lstStyle/>
        <a:p>
          <a:endParaRPr lang="zh-TW" altLang="en-US"/>
        </a:p>
      </dgm:t>
    </dgm:pt>
    <dgm:pt modelId="{5C40C722-6DA6-40A8-92DF-9C74E9E8E5D8}" type="pres">
      <dgm:prSet presAssocID="{DEFA7CC9-9E63-44FA-95FC-C6D17320B522}" presName="extraNode" presStyleLbl="node1" presStyleIdx="0" presStyleCnt="1"/>
      <dgm:spPr/>
    </dgm:pt>
    <dgm:pt modelId="{B35B60D9-580D-4684-8536-05A720AE411A}" type="pres">
      <dgm:prSet presAssocID="{DEFA7CC9-9E63-44FA-95FC-C6D17320B522}" presName="dstNode" presStyleLbl="node1" presStyleIdx="0" presStyleCnt="1"/>
      <dgm:spPr/>
    </dgm:pt>
    <dgm:pt modelId="{ADC5F644-9360-4DE7-A8E2-2119782DE801}" type="pres">
      <dgm:prSet presAssocID="{075E129E-0E61-4CCC-9866-BF9D6C61569C}" presName="text_1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360E639A-EBDC-4C60-8A0B-53861AD73724}" type="pres">
      <dgm:prSet presAssocID="{075E129E-0E61-4CCC-9866-BF9D6C61569C}" presName="accent_1" presStyleCnt="0"/>
      <dgm:spPr/>
    </dgm:pt>
    <dgm:pt modelId="{F55533BB-6D4B-4D4A-B46C-64ADED814112}" type="pres">
      <dgm:prSet presAssocID="{075E129E-0E61-4CCC-9866-BF9D6C61569C}" presName="accentRepeatNode" presStyleLbl="solidFgAcc1" presStyleIdx="0" presStyleCnt="1"/>
      <dgm:spPr/>
    </dgm:pt>
  </dgm:ptLst>
  <dgm:cxnLst>
    <dgm:cxn modelId="{D75162A9-DC3F-4FB7-9D6F-27A3022F754E}" srcId="{DEFA7CC9-9E63-44FA-95FC-C6D17320B522}" destId="{075E129E-0E61-4CCC-9866-BF9D6C61569C}" srcOrd="0" destOrd="0" parTransId="{B8BCBD14-C948-428B-B90E-12934793CE93}" sibTransId="{139ABAAC-E26E-42E1-ABEB-1C69CDD44133}"/>
    <dgm:cxn modelId="{81F3CC52-0D43-40B8-9F13-6BDA80371DD6}" type="presOf" srcId="{075E129E-0E61-4CCC-9866-BF9D6C61569C}" destId="{ADC5F644-9360-4DE7-A8E2-2119782DE801}" srcOrd="0" destOrd="0" presId="urn:microsoft.com/office/officeart/2008/layout/VerticalCurvedList"/>
    <dgm:cxn modelId="{E09CCE14-A94C-44B1-9949-C4BE4B467E9C}" type="presOf" srcId="{139ABAAC-E26E-42E1-ABEB-1C69CDD44133}" destId="{07E1A1AB-8C6C-4B81-AACF-1A055CB83DA1}" srcOrd="0" destOrd="0" presId="urn:microsoft.com/office/officeart/2008/layout/VerticalCurvedList"/>
    <dgm:cxn modelId="{9A012507-DDD8-4E66-803E-13B816775459}" type="presOf" srcId="{DEFA7CC9-9E63-44FA-95FC-C6D17320B522}" destId="{4254155C-85A9-40E7-A067-78E6B2F6A21E}" srcOrd="0" destOrd="0" presId="urn:microsoft.com/office/officeart/2008/layout/VerticalCurvedList"/>
    <dgm:cxn modelId="{D75EAD90-0475-4EEA-9AE0-9588F9F14CB7}" type="presParOf" srcId="{4254155C-85A9-40E7-A067-78E6B2F6A21E}" destId="{DF46903E-E7F4-4A07-B973-45349C054600}" srcOrd="0" destOrd="0" presId="urn:microsoft.com/office/officeart/2008/layout/VerticalCurvedList"/>
    <dgm:cxn modelId="{74A9B780-C6E2-40FE-B11C-E106A5297BFF}" type="presParOf" srcId="{DF46903E-E7F4-4A07-B973-45349C054600}" destId="{3353448B-6074-4696-A069-096969B44C2D}" srcOrd="0" destOrd="0" presId="urn:microsoft.com/office/officeart/2008/layout/VerticalCurvedList"/>
    <dgm:cxn modelId="{43E0C0A6-1F37-434E-A71C-9FCA45EA3CA9}" type="presParOf" srcId="{3353448B-6074-4696-A069-096969B44C2D}" destId="{FC01DEA8-3081-4706-835F-BEE4BE745BD1}" srcOrd="0" destOrd="0" presId="urn:microsoft.com/office/officeart/2008/layout/VerticalCurvedList"/>
    <dgm:cxn modelId="{B3F30E90-527F-427D-9527-8A4189FBBCEC}" type="presParOf" srcId="{3353448B-6074-4696-A069-096969B44C2D}" destId="{07E1A1AB-8C6C-4B81-AACF-1A055CB83DA1}" srcOrd="1" destOrd="0" presId="urn:microsoft.com/office/officeart/2008/layout/VerticalCurvedList"/>
    <dgm:cxn modelId="{20D6B6CC-248F-43C2-8280-5EBA43C6D5EC}" type="presParOf" srcId="{3353448B-6074-4696-A069-096969B44C2D}" destId="{5C40C722-6DA6-40A8-92DF-9C74E9E8E5D8}" srcOrd="2" destOrd="0" presId="urn:microsoft.com/office/officeart/2008/layout/VerticalCurvedList"/>
    <dgm:cxn modelId="{EEA36E4C-3167-420E-9939-0C6D19378634}" type="presParOf" srcId="{3353448B-6074-4696-A069-096969B44C2D}" destId="{B35B60D9-580D-4684-8536-05A720AE411A}" srcOrd="3" destOrd="0" presId="urn:microsoft.com/office/officeart/2008/layout/VerticalCurvedList"/>
    <dgm:cxn modelId="{E5C0E33D-705B-4251-80D2-FE4E07234524}" type="presParOf" srcId="{DF46903E-E7F4-4A07-B973-45349C054600}" destId="{ADC5F644-9360-4DE7-A8E2-2119782DE801}" srcOrd="1" destOrd="0" presId="urn:microsoft.com/office/officeart/2008/layout/VerticalCurvedList"/>
    <dgm:cxn modelId="{BE11F57D-597C-401A-A155-8495A3AB4398}" type="presParOf" srcId="{DF46903E-E7F4-4A07-B973-45349C054600}" destId="{360E639A-EBDC-4C60-8A0B-53861AD73724}" srcOrd="2" destOrd="0" presId="urn:microsoft.com/office/officeart/2008/layout/VerticalCurvedList"/>
    <dgm:cxn modelId="{3FF4DC30-F115-472F-8390-2A61164DAF06}" type="presParOf" srcId="{360E639A-EBDC-4C60-8A0B-53861AD73724}" destId="{F55533BB-6D4B-4D4A-B46C-64ADED814112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B1432E4D-3D18-41EE-95A2-C6BCA09F5712}" type="doc">
      <dgm:prSet loTypeId="urn:microsoft.com/office/officeart/2005/8/layout/vList5" loCatId="list" qsTypeId="urn:microsoft.com/office/officeart/2005/8/quickstyle/3d2" qsCatId="3D" csTypeId="urn:microsoft.com/office/officeart/2005/8/colors/accent2_2" csCatId="accent2" phldr="1"/>
      <dgm:spPr/>
      <dgm:t>
        <a:bodyPr/>
        <a:lstStyle/>
        <a:p>
          <a:endParaRPr lang="zh-TW" altLang="en-US"/>
        </a:p>
      </dgm:t>
    </dgm:pt>
    <dgm:pt modelId="{78A47FA6-1CDF-48FE-B009-795BFC58ED0C}">
      <dgm:prSet phldrT="[文字]" custT="1"/>
      <dgm:spPr/>
      <dgm:t>
        <a:bodyPr/>
        <a:lstStyle/>
        <a:p>
          <a:r>
            <a:rPr lang="zh-TW" altLang="en-US" sz="2000" i="1" dirty="0" smtClean="0">
              <a:latin typeface="標楷體" panose="03000509000000000000" pitchFamily="65" charset="-120"/>
              <a:ea typeface="標楷體" panose="03000509000000000000" pitchFamily="65" charset="-120"/>
            </a:rPr>
            <a:t>證明行程</a:t>
          </a:r>
          <a:endParaRPr lang="zh-TW" altLang="en-US" sz="200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744C2409-5798-4933-AD08-B2C311C0BF3A}" type="parTrans" cxnId="{5605A279-E916-4A62-B5D4-26E2A9AECDF4}">
      <dgm:prSet/>
      <dgm:spPr/>
      <dgm:t>
        <a:bodyPr/>
        <a:lstStyle/>
        <a:p>
          <a:endParaRPr lang="zh-TW" altLang="en-US"/>
        </a:p>
      </dgm:t>
    </dgm:pt>
    <dgm:pt modelId="{1A63D846-314A-4958-8BF6-239842E4EF0F}" type="sibTrans" cxnId="{5605A279-E916-4A62-B5D4-26E2A9AECDF4}">
      <dgm:prSet/>
      <dgm:spPr/>
      <dgm:t>
        <a:bodyPr/>
        <a:lstStyle/>
        <a:p>
          <a:endParaRPr lang="zh-TW" altLang="en-US"/>
        </a:p>
      </dgm:t>
    </dgm:pt>
    <dgm:pt modelId="{0D543873-38E8-4AF9-A8D6-95F84A4D6343}">
      <dgm:prSet phldrT="[文字]" custT="1"/>
      <dgm:spPr/>
      <dgm:t>
        <a:bodyPr/>
        <a:lstStyle/>
        <a:p>
          <a:r>
            <a:rPr lang="zh-TW" altLang="en-US" sz="1600" dirty="0" smtClean="0">
              <a:latin typeface="標楷體" panose="03000509000000000000" pitchFamily="65" charset="-120"/>
              <a:ea typeface="標楷體" panose="03000509000000000000" pitchFamily="65" charset="-120"/>
            </a:rPr>
            <a:t>機票票根</a:t>
          </a:r>
          <a:endParaRPr lang="zh-TW" altLang="en-US" sz="160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F7E17FA5-560C-4A18-820D-860427E2264D}" type="parTrans" cxnId="{F42212A8-B9B3-41AA-82A0-BF76A9E0A5EE}">
      <dgm:prSet/>
      <dgm:spPr/>
      <dgm:t>
        <a:bodyPr/>
        <a:lstStyle/>
        <a:p>
          <a:endParaRPr lang="zh-TW" altLang="en-US"/>
        </a:p>
      </dgm:t>
    </dgm:pt>
    <dgm:pt modelId="{6BF79367-798C-48E5-835D-160AFFC67B86}" type="sibTrans" cxnId="{F42212A8-B9B3-41AA-82A0-BF76A9E0A5EE}">
      <dgm:prSet/>
      <dgm:spPr/>
      <dgm:t>
        <a:bodyPr/>
        <a:lstStyle/>
        <a:p>
          <a:endParaRPr lang="zh-TW" altLang="en-US"/>
        </a:p>
      </dgm:t>
    </dgm:pt>
    <dgm:pt modelId="{36D5781B-78A9-48E8-8C93-97CAF61982D7}">
      <dgm:prSet phldrT="[文字]" custT="1"/>
      <dgm:spPr/>
      <dgm:t>
        <a:bodyPr/>
        <a:lstStyle/>
        <a:p>
          <a:r>
            <a:rPr lang="zh-TW" altLang="en-US" sz="1600" dirty="0" smtClean="0">
              <a:latin typeface="標楷體" panose="03000509000000000000" pitchFamily="65" charset="-120"/>
              <a:ea typeface="標楷體" panose="03000509000000000000" pitchFamily="65" charset="-120"/>
            </a:rPr>
            <a:t>或電子機票</a:t>
          </a:r>
          <a:endParaRPr lang="zh-TW" altLang="en-US" sz="160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A1382F04-8979-4E50-B802-0F33C417C2A0}" type="parTrans" cxnId="{FDF34491-BE00-4DEA-A021-6AFC34827D2F}">
      <dgm:prSet/>
      <dgm:spPr/>
      <dgm:t>
        <a:bodyPr/>
        <a:lstStyle/>
        <a:p>
          <a:endParaRPr lang="zh-TW" altLang="en-US"/>
        </a:p>
      </dgm:t>
    </dgm:pt>
    <dgm:pt modelId="{A7CB3BF1-E49B-4074-A91E-B048D68B0945}" type="sibTrans" cxnId="{FDF34491-BE00-4DEA-A021-6AFC34827D2F}">
      <dgm:prSet/>
      <dgm:spPr/>
      <dgm:t>
        <a:bodyPr/>
        <a:lstStyle/>
        <a:p>
          <a:endParaRPr lang="zh-TW" altLang="en-US"/>
        </a:p>
      </dgm:t>
    </dgm:pt>
    <dgm:pt modelId="{D9FAAFA2-6257-4562-8027-722A683B3767}">
      <dgm:prSet phldrT="[文字]" custT="1"/>
      <dgm:spPr/>
      <dgm:t>
        <a:bodyPr/>
        <a:lstStyle/>
        <a:p>
          <a:r>
            <a:rPr lang="zh-TW" altLang="en-US" sz="2000" i="1" dirty="0" smtClean="0">
              <a:latin typeface="標楷體" panose="03000509000000000000" pitchFamily="65" charset="-120"/>
              <a:ea typeface="標楷體" panose="03000509000000000000" pitchFamily="65" charset="-120"/>
            </a:rPr>
            <a:t>證明支付票款</a:t>
          </a:r>
          <a:endParaRPr lang="zh-TW" altLang="en-US" sz="2000" i="1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8284599F-4B5B-400F-AC8A-34A669BB00D2}" type="parTrans" cxnId="{5912A23F-AC88-474D-971C-C8974A192019}">
      <dgm:prSet/>
      <dgm:spPr/>
      <dgm:t>
        <a:bodyPr/>
        <a:lstStyle/>
        <a:p>
          <a:endParaRPr lang="zh-TW" altLang="en-US"/>
        </a:p>
      </dgm:t>
    </dgm:pt>
    <dgm:pt modelId="{67D83A93-04BD-467A-BE07-F0BCD98DEC09}" type="sibTrans" cxnId="{5912A23F-AC88-474D-971C-C8974A192019}">
      <dgm:prSet/>
      <dgm:spPr/>
      <dgm:t>
        <a:bodyPr/>
        <a:lstStyle/>
        <a:p>
          <a:endParaRPr lang="zh-TW" altLang="en-US"/>
        </a:p>
      </dgm:t>
    </dgm:pt>
    <dgm:pt modelId="{E6ACA11C-3867-4113-93CB-C590DDC57D4D}">
      <dgm:prSet phldrT="[文字]" custT="1"/>
      <dgm:spPr/>
      <dgm:t>
        <a:bodyPr/>
        <a:lstStyle/>
        <a:p>
          <a:r>
            <a:rPr lang="zh-TW" altLang="en-US" sz="16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國際線航空購票證明</a:t>
          </a:r>
          <a:endParaRPr lang="zh-TW" altLang="en-US" sz="160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C5292863-06F2-49EA-AA87-7DFD84113906}" type="parTrans" cxnId="{AC3B065B-3642-478D-A54C-DAD66895F9C9}">
      <dgm:prSet/>
      <dgm:spPr/>
      <dgm:t>
        <a:bodyPr/>
        <a:lstStyle/>
        <a:p>
          <a:endParaRPr lang="zh-TW" altLang="en-US"/>
        </a:p>
      </dgm:t>
    </dgm:pt>
    <dgm:pt modelId="{222BE98B-A5A5-4EF7-8925-ADA7B9D85672}" type="sibTrans" cxnId="{AC3B065B-3642-478D-A54C-DAD66895F9C9}">
      <dgm:prSet/>
      <dgm:spPr/>
      <dgm:t>
        <a:bodyPr/>
        <a:lstStyle/>
        <a:p>
          <a:endParaRPr lang="zh-TW" altLang="en-US"/>
        </a:p>
      </dgm:t>
    </dgm:pt>
    <dgm:pt modelId="{3B6A7202-8583-4458-BC02-38FB53946364}">
      <dgm:prSet phldrT="[文字]" custT="1"/>
      <dgm:spPr/>
      <dgm:t>
        <a:bodyPr/>
        <a:lstStyle/>
        <a:p>
          <a:r>
            <a:rPr lang="zh-TW" altLang="en-US" sz="1600" dirty="0" smtClean="0">
              <a:latin typeface="標楷體" panose="03000509000000000000" pitchFamily="65" charset="-120"/>
              <a:ea typeface="標楷體" panose="03000509000000000000" pitchFamily="65" charset="-120"/>
            </a:rPr>
            <a:t>或旅行業代收轉付收據</a:t>
          </a:r>
          <a:endParaRPr lang="zh-TW" altLang="en-US" sz="160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37B39C89-6FB2-4F8D-8F42-EA8EAA14159A}" type="parTrans" cxnId="{F4E8B918-1259-40FD-9BC5-8C8C0E5E2EC2}">
      <dgm:prSet/>
      <dgm:spPr/>
      <dgm:t>
        <a:bodyPr/>
        <a:lstStyle/>
        <a:p>
          <a:endParaRPr lang="zh-TW" altLang="en-US"/>
        </a:p>
      </dgm:t>
    </dgm:pt>
    <dgm:pt modelId="{0571E8E6-E4AE-4D55-A9EA-96146843FCFA}" type="sibTrans" cxnId="{F4E8B918-1259-40FD-9BC5-8C8C0E5E2EC2}">
      <dgm:prSet/>
      <dgm:spPr/>
      <dgm:t>
        <a:bodyPr/>
        <a:lstStyle/>
        <a:p>
          <a:endParaRPr lang="zh-TW" altLang="en-US"/>
        </a:p>
      </dgm:t>
    </dgm:pt>
    <dgm:pt modelId="{461276FE-D32A-42EF-AF51-EC207DAA536F}">
      <dgm:prSet phldrT="[文字]" custT="1"/>
      <dgm:spPr/>
      <dgm:t>
        <a:bodyPr/>
        <a:lstStyle/>
        <a:p>
          <a:r>
            <a:rPr lang="zh-TW" altLang="en-US" sz="2000" i="1" dirty="0" smtClean="0">
              <a:latin typeface="標楷體" panose="03000509000000000000" pitchFamily="65" charset="-120"/>
              <a:ea typeface="標楷體" panose="03000509000000000000" pitchFamily="65" charset="-120"/>
            </a:rPr>
            <a:t>搭機證明</a:t>
          </a:r>
          <a:endParaRPr lang="zh-TW" altLang="en-US" sz="200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0354391D-901F-4C7A-AC07-1C7686B2D986}" type="parTrans" cxnId="{968EBC73-FF1C-4769-9EF2-CAABA5FE1828}">
      <dgm:prSet/>
      <dgm:spPr/>
      <dgm:t>
        <a:bodyPr/>
        <a:lstStyle/>
        <a:p>
          <a:endParaRPr lang="zh-TW" altLang="en-US"/>
        </a:p>
      </dgm:t>
    </dgm:pt>
    <dgm:pt modelId="{21BC06D0-F474-4902-9E53-EBBB258D8DFF}" type="sibTrans" cxnId="{968EBC73-FF1C-4769-9EF2-CAABA5FE1828}">
      <dgm:prSet/>
      <dgm:spPr/>
      <dgm:t>
        <a:bodyPr/>
        <a:lstStyle/>
        <a:p>
          <a:endParaRPr lang="zh-TW" altLang="en-US"/>
        </a:p>
      </dgm:t>
    </dgm:pt>
    <dgm:pt modelId="{396D8CC2-CE15-461E-84F3-B57698773DB2}">
      <dgm:prSet phldrT="[文字]" custT="1"/>
      <dgm:spPr/>
      <dgm:t>
        <a:bodyPr/>
        <a:lstStyle/>
        <a:p>
          <a:r>
            <a:rPr lang="zh-TW" sz="1600" dirty="0" smtClean="0">
              <a:latin typeface="標楷體" panose="03000509000000000000" pitchFamily="65" charset="-120"/>
              <a:ea typeface="標楷體" panose="03000509000000000000" pitchFamily="65" charset="-120"/>
            </a:rPr>
            <a:t>登機證存根</a:t>
          </a:r>
          <a:r>
            <a:rPr lang="en-US" sz="1600" dirty="0" smtClean="0">
              <a:latin typeface="標楷體" panose="03000509000000000000" pitchFamily="65" charset="-120"/>
              <a:ea typeface="標楷體" panose="03000509000000000000" pitchFamily="65" charset="-120"/>
            </a:rPr>
            <a:t>(</a:t>
          </a:r>
          <a:r>
            <a:rPr lang="zh-TW" sz="16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含電子登機證</a:t>
          </a:r>
          <a:r>
            <a:rPr lang="en-US" sz="1600" dirty="0" smtClean="0">
              <a:latin typeface="標楷體" panose="03000509000000000000" pitchFamily="65" charset="-120"/>
              <a:ea typeface="標楷體" panose="03000509000000000000" pitchFamily="65" charset="-120"/>
            </a:rPr>
            <a:t>)</a:t>
          </a:r>
          <a:endParaRPr lang="zh-TW" altLang="en-US" sz="160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899862B7-37C7-4154-A4CA-5DC172215681}" type="parTrans" cxnId="{54599972-A892-425C-A166-CA85B1FB62F4}">
      <dgm:prSet/>
      <dgm:spPr/>
      <dgm:t>
        <a:bodyPr/>
        <a:lstStyle/>
        <a:p>
          <a:endParaRPr lang="zh-TW" altLang="en-US"/>
        </a:p>
      </dgm:t>
    </dgm:pt>
    <dgm:pt modelId="{5EB5B5F9-5059-4057-8496-196D4CF2186F}" type="sibTrans" cxnId="{54599972-A892-425C-A166-CA85B1FB62F4}">
      <dgm:prSet/>
      <dgm:spPr/>
      <dgm:t>
        <a:bodyPr/>
        <a:lstStyle/>
        <a:p>
          <a:endParaRPr lang="zh-TW" altLang="en-US"/>
        </a:p>
      </dgm:t>
    </dgm:pt>
    <dgm:pt modelId="{50F625C4-69F0-451A-A9A8-EB43192C7191}">
      <dgm:prSet phldrT="[文字]" custT="1"/>
      <dgm:spPr/>
      <dgm:t>
        <a:bodyPr/>
        <a:lstStyle/>
        <a:p>
          <a:r>
            <a:rPr lang="zh-TW" altLang="en-US" sz="1600" dirty="0" smtClean="0">
              <a:latin typeface="標楷體" panose="03000509000000000000" pitchFamily="65" charset="-120"/>
              <a:ea typeface="標楷體" panose="03000509000000000000" pitchFamily="65" charset="-120"/>
            </a:rPr>
            <a:t>或</a:t>
          </a:r>
          <a:r>
            <a:rPr lang="zh-TW" sz="1600" dirty="0" smtClean="0">
              <a:latin typeface="標楷體" panose="03000509000000000000" pitchFamily="65" charset="-120"/>
              <a:ea typeface="標楷體" panose="03000509000000000000" pitchFamily="65" charset="-120"/>
            </a:rPr>
            <a:t>足資證明出國事實之護照影本</a:t>
          </a:r>
          <a:endParaRPr lang="zh-TW" altLang="en-US" sz="160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FBBC6A07-D96D-40EF-AF0C-E591B2084539}" type="parTrans" cxnId="{843DD4AC-A4C5-4277-A3F8-BE0E766B099D}">
      <dgm:prSet/>
      <dgm:spPr/>
      <dgm:t>
        <a:bodyPr/>
        <a:lstStyle/>
        <a:p>
          <a:endParaRPr lang="zh-TW" altLang="en-US"/>
        </a:p>
      </dgm:t>
    </dgm:pt>
    <dgm:pt modelId="{D34EBBDA-CAB4-4F7C-8D2C-8616612CEA88}" type="sibTrans" cxnId="{843DD4AC-A4C5-4277-A3F8-BE0E766B099D}">
      <dgm:prSet/>
      <dgm:spPr/>
      <dgm:t>
        <a:bodyPr/>
        <a:lstStyle/>
        <a:p>
          <a:endParaRPr lang="zh-TW" altLang="en-US"/>
        </a:p>
      </dgm:t>
    </dgm:pt>
    <dgm:pt modelId="{B6A26706-A919-49C2-8E56-5FC5D4A4DB07}">
      <dgm:prSet phldrT="[文字]" custT="1"/>
      <dgm:spPr/>
      <dgm:t>
        <a:bodyPr/>
        <a:lstStyle/>
        <a:p>
          <a:r>
            <a:rPr lang="zh-TW" altLang="en-US" sz="1600" dirty="0" smtClean="0">
              <a:latin typeface="標楷體" panose="03000509000000000000" pitchFamily="65" charset="-120"/>
              <a:ea typeface="標楷體" panose="03000509000000000000" pitchFamily="65" charset="-120"/>
            </a:rPr>
            <a:t>或</a:t>
          </a:r>
          <a:r>
            <a:rPr lang="zh-TW" altLang="en-US" sz="1600" i="0" dirty="0" smtClean="0">
              <a:latin typeface="標楷體" panose="03000509000000000000" pitchFamily="65" charset="-120"/>
              <a:ea typeface="標楷體" panose="03000509000000000000" pitchFamily="65" charset="-120"/>
            </a:rPr>
            <a:t>其他足資證明行程之文件</a:t>
          </a:r>
          <a:endParaRPr lang="zh-TW" altLang="en-US" sz="1600" i="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AC4C4A8A-5641-414B-B01F-138A1E4C8875}" type="parTrans" cxnId="{0DE68F41-3033-482D-A1F8-F04470C249E7}">
      <dgm:prSet/>
      <dgm:spPr/>
      <dgm:t>
        <a:bodyPr/>
        <a:lstStyle/>
        <a:p>
          <a:endParaRPr lang="zh-TW" altLang="en-US"/>
        </a:p>
      </dgm:t>
    </dgm:pt>
    <dgm:pt modelId="{96E74827-79BE-42F2-B385-4BE66BE4DE21}" type="sibTrans" cxnId="{0DE68F41-3033-482D-A1F8-F04470C249E7}">
      <dgm:prSet/>
      <dgm:spPr/>
      <dgm:t>
        <a:bodyPr/>
        <a:lstStyle/>
        <a:p>
          <a:endParaRPr lang="zh-TW" altLang="en-US"/>
        </a:p>
      </dgm:t>
    </dgm:pt>
    <dgm:pt modelId="{737D8E78-C9AC-47C2-95DF-057B758708A9}">
      <dgm:prSet phldrT="[文字]" custT="1"/>
      <dgm:spPr/>
      <dgm:t>
        <a:bodyPr/>
        <a:lstStyle/>
        <a:p>
          <a:r>
            <a:rPr lang="zh-TW" altLang="en-US" sz="1600" dirty="0" smtClean="0">
              <a:latin typeface="標楷體" panose="03000509000000000000" pitchFamily="65" charset="-120"/>
              <a:ea typeface="標楷體" panose="03000509000000000000" pitchFamily="65" charset="-120"/>
            </a:rPr>
            <a:t>或</a:t>
          </a:r>
          <a:r>
            <a:rPr lang="zh-TW" altLang="en-US" sz="1600" i="0" dirty="0" smtClean="0">
              <a:latin typeface="標楷體" panose="03000509000000000000" pitchFamily="65" charset="-120"/>
              <a:ea typeface="標楷體" panose="03000509000000000000" pitchFamily="65" charset="-120"/>
            </a:rPr>
            <a:t>其他足資證明支付票款之文件</a:t>
          </a:r>
          <a:endParaRPr lang="zh-TW" altLang="en-US" sz="1600" i="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3D2C460D-B80D-4F8E-A3DB-F7C64A8607B6}" type="parTrans" cxnId="{50136CA8-B7D0-4564-BD8E-B6399F42EDCA}">
      <dgm:prSet/>
      <dgm:spPr/>
      <dgm:t>
        <a:bodyPr/>
        <a:lstStyle/>
        <a:p>
          <a:endParaRPr lang="zh-TW" altLang="en-US"/>
        </a:p>
      </dgm:t>
    </dgm:pt>
    <dgm:pt modelId="{D15A98C4-DDF3-454B-ADDD-0AB129F3B8ED}" type="sibTrans" cxnId="{50136CA8-B7D0-4564-BD8E-B6399F42EDCA}">
      <dgm:prSet/>
      <dgm:spPr/>
      <dgm:t>
        <a:bodyPr/>
        <a:lstStyle/>
        <a:p>
          <a:endParaRPr lang="zh-TW" altLang="en-US"/>
        </a:p>
      </dgm:t>
    </dgm:pt>
    <dgm:pt modelId="{99328A87-73BA-4442-86B8-58217EC1CDFF}">
      <dgm:prSet phldrT="[文字]" custT="1"/>
      <dgm:spPr/>
      <dgm:t>
        <a:bodyPr/>
        <a:lstStyle/>
        <a:p>
          <a:r>
            <a:rPr lang="zh-TW" altLang="en-US" sz="1600" dirty="0" smtClean="0">
              <a:latin typeface="標楷體" panose="03000509000000000000" pitchFamily="65" charset="-120"/>
              <a:ea typeface="標楷體" panose="03000509000000000000" pitchFamily="65" charset="-120"/>
            </a:rPr>
            <a:t>或</a:t>
          </a:r>
          <a:r>
            <a:rPr lang="zh-TW" sz="1600" i="0" dirty="0" smtClean="0">
              <a:latin typeface="標楷體" panose="03000509000000000000" pitchFamily="65" charset="-120"/>
              <a:ea typeface="標楷體" panose="03000509000000000000" pitchFamily="65" charset="-120"/>
            </a:rPr>
            <a:t>航空公司所開立之搭機證明</a:t>
          </a:r>
          <a:endParaRPr lang="zh-TW" altLang="en-US" sz="1600" i="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2F50CAE6-7CBA-44F4-8D7B-985A2DD226C1}" type="parTrans" cxnId="{ACFD6045-AFF3-4670-B77F-F7D69D4171AC}">
      <dgm:prSet/>
      <dgm:spPr/>
      <dgm:t>
        <a:bodyPr/>
        <a:lstStyle/>
        <a:p>
          <a:endParaRPr lang="zh-TW" altLang="en-US"/>
        </a:p>
      </dgm:t>
    </dgm:pt>
    <dgm:pt modelId="{94EB1FEB-F0E3-45E1-9183-09F4F1AAB025}" type="sibTrans" cxnId="{ACFD6045-AFF3-4670-B77F-F7D69D4171AC}">
      <dgm:prSet/>
      <dgm:spPr/>
      <dgm:t>
        <a:bodyPr/>
        <a:lstStyle/>
        <a:p>
          <a:endParaRPr lang="zh-TW" altLang="en-US"/>
        </a:p>
      </dgm:t>
    </dgm:pt>
    <dgm:pt modelId="{AC3EC88F-9742-41EE-8792-0DE6785F49A8}" type="pres">
      <dgm:prSet presAssocID="{B1432E4D-3D18-41EE-95A2-C6BCA09F571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7FF6D509-563C-421D-97DB-A5FA607520CD}" type="pres">
      <dgm:prSet presAssocID="{78A47FA6-1CDF-48FE-B009-795BFC58ED0C}" presName="linNode" presStyleCnt="0"/>
      <dgm:spPr/>
    </dgm:pt>
    <dgm:pt modelId="{E5D66E79-2E3C-4C4B-8BDE-328BF870F32F}" type="pres">
      <dgm:prSet presAssocID="{78A47FA6-1CDF-48FE-B009-795BFC58ED0C}" presName="parentText" presStyleLbl="node1" presStyleIdx="0" presStyleCnt="3" custScaleX="76405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2180B94A-E8CD-45EF-B6BA-E9F7DE65B428}" type="pres">
      <dgm:prSet presAssocID="{78A47FA6-1CDF-48FE-B009-795BFC58ED0C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38E44000-8BAB-4868-891D-8D16DD359C92}" type="pres">
      <dgm:prSet presAssocID="{1A63D846-314A-4958-8BF6-239842E4EF0F}" presName="sp" presStyleCnt="0"/>
      <dgm:spPr/>
    </dgm:pt>
    <dgm:pt modelId="{9E6C95FD-DCD3-4DAD-9922-DAE057A054F6}" type="pres">
      <dgm:prSet presAssocID="{D9FAAFA2-6257-4562-8027-722A683B3767}" presName="linNode" presStyleCnt="0"/>
      <dgm:spPr/>
    </dgm:pt>
    <dgm:pt modelId="{4CC22905-4F3A-4D9E-B89D-28A1EAF187D4}" type="pres">
      <dgm:prSet presAssocID="{D9FAAFA2-6257-4562-8027-722A683B3767}" presName="parentText" presStyleLbl="node1" presStyleIdx="1" presStyleCnt="3" custScaleX="76405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2B0CFE72-C20C-4EE1-AFC8-633FFCC71B72}" type="pres">
      <dgm:prSet presAssocID="{D9FAAFA2-6257-4562-8027-722A683B3767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CA4031BA-31D4-41E4-9AAD-2A890335C13C}" type="pres">
      <dgm:prSet presAssocID="{67D83A93-04BD-467A-BE07-F0BCD98DEC09}" presName="sp" presStyleCnt="0"/>
      <dgm:spPr/>
    </dgm:pt>
    <dgm:pt modelId="{8E020969-2AEE-4ED0-9908-60AABCAA0E7C}" type="pres">
      <dgm:prSet presAssocID="{461276FE-D32A-42EF-AF51-EC207DAA536F}" presName="linNode" presStyleCnt="0"/>
      <dgm:spPr/>
    </dgm:pt>
    <dgm:pt modelId="{ED779874-2664-4EC8-90C9-F9E29CA20BE4}" type="pres">
      <dgm:prSet presAssocID="{461276FE-D32A-42EF-AF51-EC207DAA536F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77067301-EE23-4FDF-B2FD-CB2FC3233E34}" type="pres">
      <dgm:prSet presAssocID="{461276FE-D32A-42EF-AF51-EC207DAA536F}" presName="descendantText" presStyleLbl="alignAccFollowNode1" presStyleIdx="2" presStyleCnt="3" custScaleX="14805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7663643D-02EF-46AE-A62A-93E2F2699512}" type="presOf" srcId="{36D5781B-78A9-48E8-8C93-97CAF61982D7}" destId="{2180B94A-E8CD-45EF-B6BA-E9F7DE65B428}" srcOrd="0" destOrd="1" presId="urn:microsoft.com/office/officeart/2005/8/layout/vList5"/>
    <dgm:cxn modelId="{5912A23F-AC88-474D-971C-C8974A192019}" srcId="{B1432E4D-3D18-41EE-95A2-C6BCA09F5712}" destId="{D9FAAFA2-6257-4562-8027-722A683B3767}" srcOrd="1" destOrd="0" parTransId="{8284599F-4B5B-400F-AC8A-34A669BB00D2}" sibTransId="{67D83A93-04BD-467A-BE07-F0BCD98DEC09}"/>
    <dgm:cxn modelId="{99E893F8-5E59-4120-BBD9-66CC7BCC2339}" type="presOf" srcId="{E6ACA11C-3867-4113-93CB-C590DDC57D4D}" destId="{2B0CFE72-C20C-4EE1-AFC8-633FFCC71B72}" srcOrd="0" destOrd="0" presId="urn:microsoft.com/office/officeart/2005/8/layout/vList5"/>
    <dgm:cxn modelId="{74F3E6A1-287B-43C8-AE8A-FC24254BDBA4}" type="presOf" srcId="{B6A26706-A919-49C2-8E56-5FC5D4A4DB07}" destId="{2180B94A-E8CD-45EF-B6BA-E9F7DE65B428}" srcOrd="0" destOrd="2" presId="urn:microsoft.com/office/officeart/2005/8/layout/vList5"/>
    <dgm:cxn modelId="{2CCBBE35-A4C8-4252-808F-5C8B1F19346E}" type="presOf" srcId="{B1432E4D-3D18-41EE-95A2-C6BCA09F5712}" destId="{AC3EC88F-9742-41EE-8792-0DE6785F49A8}" srcOrd="0" destOrd="0" presId="urn:microsoft.com/office/officeart/2005/8/layout/vList5"/>
    <dgm:cxn modelId="{27EBD614-2148-4288-B3DB-5F760FED5FA0}" type="presOf" srcId="{D9FAAFA2-6257-4562-8027-722A683B3767}" destId="{4CC22905-4F3A-4D9E-B89D-28A1EAF187D4}" srcOrd="0" destOrd="0" presId="urn:microsoft.com/office/officeart/2005/8/layout/vList5"/>
    <dgm:cxn modelId="{A541218F-08E8-4E7A-8554-1FAA6C1E10B9}" type="presOf" srcId="{99328A87-73BA-4442-86B8-58217EC1CDFF}" destId="{77067301-EE23-4FDF-B2FD-CB2FC3233E34}" srcOrd="0" destOrd="2" presId="urn:microsoft.com/office/officeart/2005/8/layout/vList5"/>
    <dgm:cxn modelId="{F4E8B918-1259-40FD-9BC5-8C8C0E5E2EC2}" srcId="{D9FAAFA2-6257-4562-8027-722A683B3767}" destId="{3B6A7202-8583-4458-BC02-38FB53946364}" srcOrd="1" destOrd="0" parTransId="{37B39C89-6FB2-4F8D-8F42-EA8EAA14159A}" sibTransId="{0571E8E6-E4AE-4D55-A9EA-96146843FCFA}"/>
    <dgm:cxn modelId="{54599972-A892-425C-A166-CA85B1FB62F4}" srcId="{461276FE-D32A-42EF-AF51-EC207DAA536F}" destId="{396D8CC2-CE15-461E-84F3-B57698773DB2}" srcOrd="0" destOrd="0" parTransId="{899862B7-37C7-4154-A4CA-5DC172215681}" sibTransId="{5EB5B5F9-5059-4057-8496-196D4CF2186F}"/>
    <dgm:cxn modelId="{223BD09F-293C-4413-B450-E65AE335C329}" type="presOf" srcId="{461276FE-D32A-42EF-AF51-EC207DAA536F}" destId="{ED779874-2664-4EC8-90C9-F9E29CA20BE4}" srcOrd="0" destOrd="0" presId="urn:microsoft.com/office/officeart/2005/8/layout/vList5"/>
    <dgm:cxn modelId="{968EBC73-FF1C-4769-9EF2-CAABA5FE1828}" srcId="{B1432E4D-3D18-41EE-95A2-C6BCA09F5712}" destId="{461276FE-D32A-42EF-AF51-EC207DAA536F}" srcOrd="2" destOrd="0" parTransId="{0354391D-901F-4C7A-AC07-1C7686B2D986}" sibTransId="{21BC06D0-F474-4902-9E53-EBBB258D8DFF}"/>
    <dgm:cxn modelId="{843DD4AC-A4C5-4277-A3F8-BE0E766B099D}" srcId="{461276FE-D32A-42EF-AF51-EC207DAA536F}" destId="{50F625C4-69F0-451A-A9A8-EB43192C7191}" srcOrd="1" destOrd="0" parTransId="{FBBC6A07-D96D-40EF-AF0C-E591B2084539}" sibTransId="{D34EBBDA-CAB4-4F7C-8D2C-8616612CEA88}"/>
    <dgm:cxn modelId="{AC3B065B-3642-478D-A54C-DAD66895F9C9}" srcId="{D9FAAFA2-6257-4562-8027-722A683B3767}" destId="{E6ACA11C-3867-4113-93CB-C590DDC57D4D}" srcOrd="0" destOrd="0" parTransId="{C5292863-06F2-49EA-AA87-7DFD84113906}" sibTransId="{222BE98B-A5A5-4EF7-8925-ADA7B9D85672}"/>
    <dgm:cxn modelId="{1566C455-6450-4072-915F-53F439584692}" type="presOf" srcId="{737D8E78-C9AC-47C2-95DF-057B758708A9}" destId="{2B0CFE72-C20C-4EE1-AFC8-633FFCC71B72}" srcOrd="0" destOrd="2" presId="urn:microsoft.com/office/officeart/2005/8/layout/vList5"/>
    <dgm:cxn modelId="{324D4906-2B8A-4523-B4DD-2E8B76BCB852}" type="presOf" srcId="{0D543873-38E8-4AF9-A8D6-95F84A4D6343}" destId="{2180B94A-E8CD-45EF-B6BA-E9F7DE65B428}" srcOrd="0" destOrd="0" presId="urn:microsoft.com/office/officeart/2005/8/layout/vList5"/>
    <dgm:cxn modelId="{C4A63F43-6460-4A58-9FD4-97D98C6EF0EE}" type="presOf" srcId="{78A47FA6-1CDF-48FE-B009-795BFC58ED0C}" destId="{E5D66E79-2E3C-4C4B-8BDE-328BF870F32F}" srcOrd="0" destOrd="0" presId="urn:microsoft.com/office/officeart/2005/8/layout/vList5"/>
    <dgm:cxn modelId="{C161CAFD-01CE-49BD-A87B-DF2C3157C7EA}" type="presOf" srcId="{50F625C4-69F0-451A-A9A8-EB43192C7191}" destId="{77067301-EE23-4FDF-B2FD-CB2FC3233E34}" srcOrd="0" destOrd="1" presId="urn:microsoft.com/office/officeart/2005/8/layout/vList5"/>
    <dgm:cxn modelId="{ACFD6045-AFF3-4670-B77F-F7D69D4171AC}" srcId="{461276FE-D32A-42EF-AF51-EC207DAA536F}" destId="{99328A87-73BA-4442-86B8-58217EC1CDFF}" srcOrd="2" destOrd="0" parTransId="{2F50CAE6-7CBA-44F4-8D7B-985A2DD226C1}" sibTransId="{94EB1FEB-F0E3-45E1-9183-09F4F1AAB025}"/>
    <dgm:cxn modelId="{FDF34491-BE00-4DEA-A021-6AFC34827D2F}" srcId="{78A47FA6-1CDF-48FE-B009-795BFC58ED0C}" destId="{36D5781B-78A9-48E8-8C93-97CAF61982D7}" srcOrd="1" destOrd="0" parTransId="{A1382F04-8979-4E50-B802-0F33C417C2A0}" sibTransId="{A7CB3BF1-E49B-4074-A91E-B048D68B0945}"/>
    <dgm:cxn modelId="{5605A279-E916-4A62-B5D4-26E2A9AECDF4}" srcId="{B1432E4D-3D18-41EE-95A2-C6BCA09F5712}" destId="{78A47FA6-1CDF-48FE-B009-795BFC58ED0C}" srcOrd="0" destOrd="0" parTransId="{744C2409-5798-4933-AD08-B2C311C0BF3A}" sibTransId="{1A63D846-314A-4958-8BF6-239842E4EF0F}"/>
    <dgm:cxn modelId="{50136CA8-B7D0-4564-BD8E-B6399F42EDCA}" srcId="{D9FAAFA2-6257-4562-8027-722A683B3767}" destId="{737D8E78-C9AC-47C2-95DF-057B758708A9}" srcOrd="2" destOrd="0" parTransId="{3D2C460D-B80D-4F8E-A3DB-F7C64A8607B6}" sibTransId="{D15A98C4-DDF3-454B-ADDD-0AB129F3B8ED}"/>
    <dgm:cxn modelId="{F42212A8-B9B3-41AA-82A0-BF76A9E0A5EE}" srcId="{78A47FA6-1CDF-48FE-B009-795BFC58ED0C}" destId="{0D543873-38E8-4AF9-A8D6-95F84A4D6343}" srcOrd="0" destOrd="0" parTransId="{F7E17FA5-560C-4A18-820D-860427E2264D}" sibTransId="{6BF79367-798C-48E5-835D-160AFFC67B86}"/>
    <dgm:cxn modelId="{0DE68F41-3033-482D-A1F8-F04470C249E7}" srcId="{78A47FA6-1CDF-48FE-B009-795BFC58ED0C}" destId="{B6A26706-A919-49C2-8E56-5FC5D4A4DB07}" srcOrd="2" destOrd="0" parTransId="{AC4C4A8A-5641-414B-B01F-138A1E4C8875}" sibTransId="{96E74827-79BE-42F2-B385-4BE66BE4DE21}"/>
    <dgm:cxn modelId="{6FBBE44D-02AA-4342-95F9-93FBE58A76F6}" type="presOf" srcId="{3B6A7202-8583-4458-BC02-38FB53946364}" destId="{2B0CFE72-C20C-4EE1-AFC8-633FFCC71B72}" srcOrd="0" destOrd="1" presId="urn:microsoft.com/office/officeart/2005/8/layout/vList5"/>
    <dgm:cxn modelId="{277FDC1A-0311-4F6C-B27D-17D1928E47D0}" type="presOf" srcId="{396D8CC2-CE15-461E-84F3-B57698773DB2}" destId="{77067301-EE23-4FDF-B2FD-CB2FC3233E34}" srcOrd="0" destOrd="0" presId="urn:microsoft.com/office/officeart/2005/8/layout/vList5"/>
    <dgm:cxn modelId="{A602F428-F687-46C1-BA29-E13D9C17121F}" type="presParOf" srcId="{AC3EC88F-9742-41EE-8792-0DE6785F49A8}" destId="{7FF6D509-563C-421D-97DB-A5FA607520CD}" srcOrd="0" destOrd="0" presId="urn:microsoft.com/office/officeart/2005/8/layout/vList5"/>
    <dgm:cxn modelId="{02D17B51-343B-446A-BABA-31C03CC4F7A2}" type="presParOf" srcId="{7FF6D509-563C-421D-97DB-A5FA607520CD}" destId="{E5D66E79-2E3C-4C4B-8BDE-328BF870F32F}" srcOrd="0" destOrd="0" presId="urn:microsoft.com/office/officeart/2005/8/layout/vList5"/>
    <dgm:cxn modelId="{68537F04-9C8A-47BD-BE17-4B1CC42D4A2D}" type="presParOf" srcId="{7FF6D509-563C-421D-97DB-A5FA607520CD}" destId="{2180B94A-E8CD-45EF-B6BA-E9F7DE65B428}" srcOrd="1" destOrd="0" presId="urn:microsoft.com/office/officeart/2005/8/layout/vList5"/>
    <dgm:cxn modelId="{4D41138A-E00E-4052-95EB-1F15CBA4470A}" type="presParOf" srcId="{AC3EC88F-9742-41EE-8792-0DE6785F49A8}" destId="{38E44000-8BAB-4868-891D-8D16DD359C92}" srcOrd="1" destOrd="0" presId="urn:microsoft.com/office/officeart/2005/8/layout/vList5"/>
    <dgm:cxn modelId="{6CFBB9BC-A69E-43E4-8EA3-27E4A59C84CB}" type="presParOf" srcId="{AC3EC88F-9742-41EE-8792-0DE6785F49A8}" destId="{9E6C95FD-DCD3-4DAD-9922-DAE057A054F6}" srcOrd="2" destOrd="0" presId="urn:microsoft.com/office/officeart/2005/8/layout/vList5"/>
    <dgm:cxn modelId="{D79AA5CD-B772-4B03-B207-2821129B7212}" type="presParOf" srcId="{9E6C95FD-DCD3-4DAD-9922-DAE057A054F6}" destId="{4CC22905-4F3A-4D9E-B89D-28A1EAF187D4}" srcOrd="0" destOrd="0" presId="urn:microsoft.com/office/officeart/2005/8/layout/vList5"/>
    <dgm:cxn modelId="{9A6077DA-44B5-47F5-8957-CDC6DC00B5AC}" type="presParOf" srcId="{9E6C95FD-DCD3-4DAD-9922-DAE057A054F6}" destId="{2B0CFE72-C20C-4EE1-AFC8-633FFCC71B72}" srcOrd="1" destOrd="0" presId="urn:microsoft.com/office/officeart/2005/8/layout/vList5"/>
    <dgm:cxn modelId="{AD885994-CAC4-422C-A85C-B1A7460F797F}" type="presParOf" srcId="{AC3EC88F-9742-41EE-8792-0DE6785F49A8}" destId="{CA4031BA-31D4-41E4-9AAD-2A890335C13C}" srcOrd="3" destOrd="0" presId="urn:microsoft.com/office/officeart/2005/8/layout/vList5"/>
    <dgm:cxn modelId="{C355343A-70C7-4EA4-9361-C69D578C8BB6}" type="presParOf" srcId="{AC3EC88F-9742-41EE-8792-0DE6785F49A8}" destId="{8E020969-2AEE-4ED0-9908-60AABCAA0E7C}" srcOrd="4" destOrd="0" presId="urn:microsoft.com/office/officeart/2005/8/layout/vList5"/>
    <dgm:cxn modelId="{15D7203C-14AF-4580-9AE6-72A1D2171772}" type="presParOf" srcId="{8E020969-2AEE-4ED0-9908-60AABCAA0E7C}" destId="{ED779874-2664-4EC8-90C9-F9E29CA20BE4}" srcOrd="0" destOrd="0" presId="urn:microsoft.com/office/officeart/2005/8/layout/vList5"/>
    <dgm:cxn modelId="{3FFDE74E-501E-43BC-9541-DA873154AB84}" type="presParOf" srcId="{8E020969-2AEE-4ED0-9908-60AABCAA0E7C}" destId="{77067301-EE23-4FDF-B2FD-CB2FC3233E34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DEFA7CC9-9E63-44FA-95FC-C6D17320B522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075E129E-0E61-4CCC-9866-BF9D6C61569C}">
      <dgm:prSet phldrT="[文字]" custT="1"/>
      <dgm:spPr/>
      <dgm:t>
        <a:bodyPr/>
        <a:lstStyle/>
        <a:p>
          <a:r>
            <a:rPr lang="zh-TW" altLang="en-US" sz="2800" dirty="0" smtClean="0">
              <a:latin typeface="標楷體" panose="03000509000000000000" pitchFamily="65" charset="-120"/>
              <a:ea typeface="標楷體" panose="03000509000000000000" pitchFamily="65" charset="-120"/>
            </a:rPr>
            <a:t>憑證種類及應注意事項</a:t>
          </a:r>
          <a:endParaRPr lang="zh-TW" altLang="en-US" sz="280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B8BCBD14-C948-428B-B90E-12934793CE93}" type="parTrans" cxnId="{D75162A9-DC3F-4FB7-9D6F-27A3022F754E}">
      <dgm:prSet/>
      <dgm:spPr/>
      <dgm:t>
        <a:bodyPr/>
        <a:lstStyle/>
        <a:p>
          <a:endParaRPr lang="zh-TW" altLang="en-US"/>
        </a:p>
      </dgm:t>
    </dgm:pt>
    <dgm:pt modelId="{139ABAAC-E26E-42E1-ABEB-1C69CDD44133}" type="sibTrans" cxnId="{D75162A9-DC3F-4FB7-9D6F-27A3022F754E}">
      <dgm:prSet/>
      <dgm:spPr/>
      <dgm:t>
        <a:bodyPr/>
        <a:lstStyle/>
        <a:p>
          <a:endParaRPr lang="zh-TW" altLang="en-US"/>
        </a:p>
      </dgm:t>
    </dgm:pt>
    <dgm:pt modelId="{4254155C-85A9-40E7-A067-78E6B2F6A21E}" type="pres">
      <dgm:prSet presAssocID="{DEFA7CC9-9E63-44FA-95FC-C6D17320B522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zh-TW" altLang="en-US"/>
        </a:p>
      </dgm:t>
    </dgm:pt>
    <dgm:pt modelId="{DF46903E-E7F4-4A07-B973-45349C054600}" type="pres">
      <dgm:prSet presAssocID="{DEFA7CC9-9E63-44FA-95FC-C6D17320B522}" presName="Name1" presStyleCnt="0"/>
      <dgm:spPr/>
    </dgm:pt>
    <dgm:pt modelId="{3353448B-6074-4696-A069-096969B44C2D}" type="pres">
      <dgm:prSet presAssocID="{DEFA7CC9-9E63-44FA-95FC-C6D17320B522}" presName="cycle" presStyleCnt="0"/>
      <dgm:spPr/>
    </dgm:pt>
    <dgm:pt modelId="{FC01DEA8-3081-4706-835F-BEE4BE745BD1}" type="pres">
      <dgm:prSet presAssocID="{DEFA7CC9-9E63-44FA-95FC-C6D17320B522}" presName="srcNode" presStyleLbl="node1" presStyleIdx="0" presStyleCnt="1"/>
      <dgm:spPr/>
    </dgm:pt>
    <dgm:pt modelId="{07E1A1AB-8C6C-4B81-AACF-1A055CB83DA1}" type="pres">
      <dgm:prSet presAssocID="{DEFA7CC9-9E63-44FA-95FC-C6D17320B522}" presName="conn" presStyleLbl="parChTrans1D2" presStyleIdx="0" presStyleCnt="1"/>
      <dgm:spPr/>
      <dgm:t>
        <a:bodyPr/>
        <a:lstStyle/>
        <a:p>
          <a:endParaRPr lang="zh-TW" altLang="en-US"/>
        </a:p>
      </dgm:t>
    </dgm:pt>
    <dgm:pt modelId="{5C40C722-6DA6-40A8-92DF-9C74E9E8E5D8}" type="pres">
      <dgm:prSet presAssocID="{DEFA7CC9-9E63-44FA-95FC-C6D17320B522}" presName="extraNode" presStyleLbl="node1" presStyleIdx="0" presStyleCnt="1"/>
      <dgm:spPr/>
    </dgm:pt>
    <dgm:pt modelId="{B35B60D9-580D-4684-8536-05A720AE411A}" type="pres">
      <dgm:prSet presAssocID="{DEFA7CC9-9E63-44FA-95FC-C6D17320B522}" presName="dstNode" presStyleLbl="node1" presStyleIdx="0" presStyleCnt="1"/>
      <dgm:spPr/>
    </dgm:pt>
    <dgm:pt modelId="{ADC5F644-9360-4DE7-A8E2-2119782DE801}" type="pres">
      <dgm:prSet presAssocID="{075E129E-0E61-4CCC-9866-BF9D6C61569C}" presName="text_1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360E639A-EBDC-4C60-8A0B-53861AD73724}" type="pres">
      <dgm:prSet presAssocID="{075E129E-0E61-4CCC-9866-BF9D6C61569C}" presName="accent_1" presStyleCnt="0"/>
      <dgm:spPr/>
    </dgm:pt>
    <dgm:pt modelId="{F55533BB-6D4B-4D4A-B46C-64ADED814112}" type="pres">
      <dgm:prSet presAssocID="{075E129E-0E61-4CCC-9866-BF9D6C61569C}" presName="accentRepeatNode" presStyleLbl="solidFgAcc1" presStyleIdx="0" presStyleCnt="1"/>
      <dgm:spPr/>
    </dgm:pt>
  </dgm:ptLst>
  <dgm:cxnLst>
    <dgm:cxn modelId="{D75162A9-DC3F-4FB7-9D6F-27A3022F754E}" srcId="{DEFA7CC9-9E63-44FA-95FC-C6D17320B522}" destId="{075E129E-0E61-4CCC-9866-BF9D6C61569C}" srcOrd="0" destOrd="0" parTransId="{B8BCBD14-C948-428B-B90E-12934793CE93}" sibTransId="{139ABAAC-E26E-42E1-ABEB-1C69CDD44133}"/>
    <dgm:cxn modelId="{81F3CC52-0D43-40B8-9F13-6BDA80371DD6}" type="presOf" srcId="{075E129E-0E61-4CCC-9866-BF9D6C61569C}" destId="{ADC5F644-9360-4DE7-A8E2-2119782DE801}" srcOrd="0" destOrd="0" presId="urn:microsoft.com/office/officeart/2008/layout/VerticalCurvedList"/>
    <dgm:cxn modelId="{E09CCE14-A94C-44B1-9949-C4BE4B467E9C}" type="presOf" srcId="{139ABAAC-E26E-42E1-ABEB-1C69CDD44133}" destId="{07E1A1AB-8C6C-4B81-AACF-1A055CB83DA1}" srcOrd="0" destOrd="0" presId="urn:microsoft.com/office/officeart/2008/layout/VerticalCurvedList"/>
    <dgm:cxn modelId="{9A012507-DDD8-4E66-803E-13B816775459}" type="presOf" srcId="{DEFA7CC9-9E63-44FA-95FC-C6D17320B522}" destId="{4254155C-85A9-40E7-A067-78E6B2F6A21E}" srcOrd="0" destOrd="0" presId="urn:microsoft.com/office/officeart/2008/layout/VerticalCurvedList"/>
    <dgm:cxn modelId="{D75EAD90-0475-4EEA-9AE0-9588F9F14CB7}" type="presParOf" srcId="{4254155C-85A9-40E7-A067-78E6B2F6A21E}" destId="{DF46903E-E7F4-4A07-B973-45349C054600}" srcOrd="0" destOrd="0" presId="urn:microsoft.com/office/officeart/2008/layout/VerticalCurvedList"/>
    <dgm:cxn modelId="{74A9B780-C6E2-40FE-B11C-E106A5297BFF}" type="presParOf" srcId="{DF46903E-E7F4-4A07-B973-45349C054600}" destId="{3353448B-6074-4696-A069-096969B44C2D}" srcOrd="0" destOrd="0" presId="urn:microsoft.com/office/officeart/2008/layout/VerticalCurvedList"/>
    <dgm:cxn modelId="{43E0C0A6-1F37-434E-A71C-9FCA45EA3CA9}" type="presParOf" srcId="{3353448B-6074-4696-A069-096969B44C2D}" destId="{FC01DEA8-3081-4706-835F-BEE4BE745BD1}" srcOrd="0" destOrd="0" presId="urn:microsoft.com/office/officeart/2008/layout/VerticalCurvedList"/>
    <dgm:cxn modelId="{B3F30E90-527F-427D-9527-8A4189FBBCEC}" type="presParOf" srcId="{3353448B-6074-4696-A069-096969B44C2D}" destId="{07E1A1AB-8C6C-4B81-AACF-1A055CB83DA1}" srcOrd="1" destOrd="0" presId="urn:microsoft.com/office/officeart/2008/layout/VerticalCurvedList"/>
    <dgm:cxn modelId="{20D6B6CC-248F-43C2-8280-5EBA43C6D5EC}" type="presParOf" srcId="{3353448B-6074-4696-A069-096969B44C2D}" destId="{5C40C722-6DA6-40A8-92DF-9C74E9E8E5D8}" srcOrd="2" destOrd="0" presId="urn:microsoft.com/office/officeart/2008/layout/VerticalCurvedList"/>
    <dgm:cxn modelId="{EEA36E4C-3167-420E-9939-0C6D19378634}" type="presParOf" srcId="{3353448B-6074-4696-A069-096969B44C2D}" destId="{B35B60D9-580D-4684-8536-05A720AE411A}" srcOrd="3" destOrd="0" presId="urn:microsoft.com/office/officeart/2008/layout/VerticalCurvedList"/>
    <dgm:cxn modelId="{E5C0E33D-705B-4251-80D2-FE4E07234524}" type="presParOf" srcId="{DF46903E-E7F4-4A07-B973-45349C054600}" destId="{ADC5F644-9360-4DE7-A8E2-2119782DE801}" srcOrd="1" destOrd="0" presId="urn:microsoft.com/office/officeart/2008/layout/VerticalCurvedList"/>
    <dgm:cxn modelId="{BE11F57D-597C-401A-A155-8495A3AB4398}" type="presParOf" srcId="{DF46903E-E7F4-4A07-B973-45349C054600}" destId="{360E639A-EBDC-4C60-8A0B-53861AD73724}" srcOrd="2" destOrd="0" presId="urn:microsoft.com/office/officeart/2008/layout/VerticalCurvedList"/>
    <dgm:cxn modelId="{3FF4DC30-F115-472F-8390-2A61164DAF06}" type="presParOf" srcId="{360E639A-EBDC-4C60-8A0B-53861AD73724}" destId="{F55533BB-6D4B-4D4A-B46C-64ADED814112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5DCBFDEC-5C8A-4627-B7B2-F6C7E507FD66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3F2BB29E-8276-4B0B-A778-F12080E2536D}" type="pres">
      <dgm:prSet presAssocID="{5DCBFDEC-5C8A-4627-B7B2-F6C7E507FD6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46322EA5-5777-4F44-9C96-51F1FA86DC68}" type="presOf" srcId="{5DCBFDEC-5C8A-4627-B7B2-F6C7E507FD66}" destId="{3F2BB29E-8276-4B0B-A778-F12080E2536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38B214CB-E365-456E-A8F7-DBE118658854}" type="doc">
      <dgm:prSet loTypeId="urn:microsoft.com/office/officeart/2005/8/layout/hierarchy2" loCatId="hierarchy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CFAE7C56-8B16-4573-BAED-0ECD6A791FFA}">
      <dgm:prSet phldrT="[文字]"/>
      <dgm:spPr/>
      <dgm:t>
        <a:bodyPr/>
        <a:lstStyle/>
        <a:p>
          <a:r>
            <a:rPr lang="zh-TW" altLang="en-US" dirty="0" smtClean="0">
              <a:latin typeface="標楷體" panose="03000509000000000000" pitchFamily="65" charset="-120"/>
              <a:ea typeface="標楷體" panose="03000509000000000000" pitchFamily="65" charset="-120"/>
            </a:rPr>
            <a:t>外部憑證</a:t>
          </a:r>
          <a:endParaRPr lang="zh-TW" altLang="en-US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93F7547C-55CA-4230-AF9E-B0938AD64100}" type="parTrans" cxnId="{5085FF8E-249C-4CE5-B554-46A32DE92F37}">
      <dgm:prSet/>
      <dgm:spPr/>
      <dgm:t>
        <a:bodyPr/>
        <a:lstStyle/>
        <a:p>
          <a:endParaRPr lang="zh-TW" altLang="en-US"/>
        </a:p>
      </dgm:t>
    </dgm:pt>
    <dgm:pt modelId="{A8BB43A5-255E-4167-A1EC-3462E9B1CC00}" type="sibTrans" cxnId="{5085FF8E-249C-4CE5-B554-46A32DE92F37}">
      <dgm:prSet/>
      <dgm:spPr/>
      <dgm:t>
        <a:bodyPr/>
        <a:lstStyle/>
        <a:p>
          <a:endParaRPr lang="zh-TW" altLang="en-US"/>
        </a:p>
      </dgm:t>
    </dgm:pt>
    <dgm:pt modelId="{EB289219-306C-4FF0-B53C-3C381CB6D8C8}">
      <dgm:prSet phldrT="[文字]"/>
      <dgm:spPr/>
      <dgm:t>
        <a:bodyPr/>
        <a:lstStyle/>
        <a:p>
          <a:r>
            <a:rPr lang="zh-TW" altLang="en-US" dirty="0" smtClean="0">
              <a:latin typeface="標楷體" panose="03000509000000000000" pitchFamily="65" charset="-120"/>
              <a:ea typeface="標楷體" panose="03000509000000000000" pitchFamily="65" charset="-120"/>
            </a:rPr>
            <a:t>統一發票</a:t>
          </a:r>
          <a:endParaRPr lang="zh-TW" altLang="en-US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AA231F99-E23B-4A9C-97A0-65E5D2EDCF5F}" type="parTrans" cxnId="{9477AEF7-BC86-487C-B09B-E69DBDAE1461}">
      <dgm:prSet/>
      <dgm:spPr/>
      <dgm:t>
        <a:bodyPr/>
        <a:lstStyle/>
        <a:p>
          <a:endParaRPr lang="zh-TW" altLang="en-US"/>
        </a:p>
      </dgm:t>
    </dgm:pt>
    <dgm:pt modelId="{2977B798-5E1A-492C-BD3E-08A6840ECEBA}" type="sibTrans" cxnId="{9477AEF7-BC86-487C-B09B-E69DBDAE1461}">
      <dgm:prSet/>
      <dgm:spPr/>
      <dgm:t>
        <a:bodyPr/>
        <a:lstStyle/>
        <a:p>
          <a:endParaRPr lang="zh-TW" altLang="en-US"/>
        </a:p>
      </dgm:t>
    </dgm:pt>
    <dgm:pt modelId="{784DD3B5-1524-4DE8-968B-50FB3B7D8A1D}">
      <dgm:prSet phldrT="[文字]"/>
      <dgm:spPr/>
      <dgm:t>
        <a:bodyPr/>
        <a:lstStyle/>
        <a:p>
          <a:r>
            <a:rPr lang="zh-TW" altLang="en-US" dirty="0" smtClean="0">
              <a:latin typeface="標楷體" panose="03000509000000000000" pitchFamily="65" charset="-120"/>
              <a:ea typeface="標楷體" panose="03000509000000000000" pitchFamily="65" charset="-120"/>
            </a:rPr>
            <a:t>三聯式</a:t>
          </a:r>
          <a:endParaRPr lang="zh-TW" altLang="en-US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10FC381E-E21B-4ED7-8CBD-960BBA6DCA53}" type="parTrans" cxnId="{FAE21F89-DBB8-4010-99F8-806AEA6EA8DE}">
      <dgm:prSet/>
      <dgm:spPr/>
      <dgm:t>
        <a:bodyPr/>
        <a:lstStyle/>
        <a:p>
          <a:endParaRPr lang="zh-TW" altLang="en-US"/>
        </a:p>
      </dgm:t>
    </dgm:pt>
    <dgm:pt modelId="{2B27BD01-173B-41F5-BBC8-659A15246683}" type="sibTrans" cxnId="{FAE21F89-DBB8-4010-99F8-806AEA6EA8DE}">
      <dgm:prSet/>
      <dgm:spPr/>
      <dgm:t>
        <a:bodyPr/>
        <a:lstStyle/>
        <a:p>
          <a:endParaRPr lang="zh-TW" altLang="en-US"/>
        </a:p>
      </dgm:t>
    </dgm:pt>
    <dgm:pt modelId="{AF57A828-49D8-4A12-B666-385FE238C6CB}">
      <dgm:prSet phldrT="[文字]"/>
      <dgm:spPr/>
      <dgm:t>
        <a:bodyPr/>
        <a:lstStyle/>
        <a:p>
          <a:r>
            <a:rPr lang="zh-TW" altLang="en-US" b="0" dirty="0" smtClean="0">
              <a:latin typeface="標楷體" panose="03000509000000000000" pitchFamily="65" charset="-120"/>
              <a:ea typeface="標楷體" panose="03000509000000000000" pitchFamily="65" charset="-120"/>
            </a:rPr>
            <a:t>二聯式</a:t>
          </a:r>
          <a:endParaRPr lang="zh-TW" altLang="en-US" b="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BFE13F69-1BC4-4E1B-B183-1453DA1B3F58}" type="parTrans" cxnId="{53361B3C-1B90-4661-A4D3-D03790C8DC6E}">
      <dgm:prSet/>
      <dgm:spPr/>
      <dgm:t>
        <a:bodyPr/>
        <a:lstStyle/>
        <a:p>
          <a:endParaRPr lang="zh-TW" altLang="en-US"/>
        </a:p>
      </dgm:t>
    </dgm:pt>
    <dgm:pt modelId="{46C5BE49-49A7-4122-8942-6618CA8DE591}" type="sibTrans" cxnId="{53361B3C-1B90-4661-A4D3-D03790C8DC6E}">
      <dgm:prSet/>
      <dgm:spPr/>
      <dgm:t>
        <a:bodyPr/>
        <a:lstStyle/>
        <a:p>
          <a:endParaRPr lang="zh-TW" altLang="en-US"/>
        </a:p>
      </dgm:t>
    </dgm:pt>
    <dgm:pt modelId="{974E3531-1347-4334-9615-5FF56CB82CF2}">
      <dgm:prSet phldrT="[文字]"/>
      <dgm:spPr/>
      <dgm:t>
        <a:bodyPr/>
        <a:lstStyle/>
        <a:p>
          <a:r>
            <a:rPr lang="zh-TW" altLang="en-US" dirty="0" smtClean="0">
              <a:latin typeface="標楷體" panose="03000509000000000000" pitchFamily="65" charset="-120"/>
              <a:ea typeface="標楷體" panose="03000509000000000000" pitchFamily="65" charset="-120"/>
            </a:rPr>
            <a:t>收銀機統一發票</a:t>
          </a:r>
          <a:endParaRPr lang="zh-TW" altLang="en-US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1542478E-0393-48B6-B1AB-B3FC06EE8DBD}" type="parTrans" cxnId="{490B81AD-E506-496B-9B3F-319A6845101C}">
      <dgm:prSet/>
      <dgm:spPr/>
      <dgm:t>
        <a:bodyPr/>
        <a:lstStyle/>
        <a:p>
          <a:endParaRPr lang="zh-TW" altLang="en-US"/>
        </a:p>
      </dgm:t>
    </dgm:pt>
    <dgm:pt modelId="{FD3877CE-1646-4688-A100-F7B915F8101C}" type="sibTrans" cxnId="{490B81AD-E506-496B-9B3F-319A6845101C}">
      <dgm:prSet/>
      <dgm:spPr/>
      <dgm:t>
        <a:bodyPr/>
        <a:lstStyle/>
        <a:p>
          <a:endParaRPr lang="zh-TW" altLang="en-US"/>
        </a:p>
      </dgm:t>
    </dgm:pt>
    <dgm:pt modelId="{A7A3ACE3-B621-4BFD-B51F-36812F9D2091}">
      <dgm:prSet phldrT="[文字]"/>
      <dgm:spPr/>
      <dgm:t>
        <a:bodyPr/>
        <a:lstStyle/>
        <a:p>
          <a:r>
            <a:rPr lang="zh-TW" altLang="en-US" dirty="0" smtClean="0">
              <a:latin typeface="標楷體" panose="03000509000000000000" pitchFamily="65" charset="-120"/>
              <a:ea typeface="標楷體" panose="03000509000000000000" pitchFamily="65" charset="-120"/>
            </a:rPr>
            <a:t>收據</a:t>
          </a:r>
          <a:endParaRPr lang="zh-TW" altLang="en-US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A97E93E4-632B-4280-A50E-F65DC6CBE2A8}" type="parTrans" cxnId="{89F5ACBD-2451-4EDF-851D-585E787BA5E8}">
      <dgm:prSet/>
      <dgm:spPr/>
      <dgm:t>
        <a:bodyPr/>
        <a:lstStyle/>
        <a:p>
          <a:endParaRPr lang="zh-TW" altLang="en-US"/>
        </a:p>
      </dgm:t>
    </dgm:pt>
    <dgm:pt modelId="{BC39CD9B-49D6-4313-B302-CF3EE3036FD0}" type="sibTrans" cxnId="{89F5ACBD-2451-4EDF-851D-585E787BA5E8}">
      <dgm:prSet/>
      <dgm:spPr/>
      <dgm:t>
        <a:bodyPr/>
        <a:lstStyle/>
        <a:p>
          <a:endParaRPr lang="zh-TW" altLang="en-US"/>
        </a:p>
      </dgm:t>
    </dgm:pt>
    <dgm:pt modelId="{61B8A695-90CF-495A-94E0-150D6A1F0D6D}">
      <dgm:prSet phldrT="[文字]"/>
      <dgm:spPr/>
      <dgm:t>
        <a:bodyPr/>
        <a:lstStyle/>
        <a:p>
          <a:r>
            <a:rPr lang="zh-TW" altLang="en-US" dirty="0" smtClean="0">
              <a:latin typeface="標楷體" panose="03000509000000000000" pitchFamily="65" charset="-120"/>
              <a:ea typeface="標楷體" panose="03000509000000000000" pitchFamily="65" charset="-120"/>
            </a:rPr>
            <a:t>電子發票</a:t>
          </a:r>
          <a:endParaRPr lang="zh-TW" altLang="en-US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2E5F3AFA-12CD-48A8-A61D-F6CAF24135A1}" type="parTrans" cxnId="{2BA69F61-E742-4C19-B3D8-7F52DB6A72E4}">
      <dgm:prSet/>
      <dgm:spPr/>
      <dgm:t>
        <a:bodyPr/>
        <a:lstStyle/>
        <a:p>
          <a:endParaRPr lang="zh-TW" altLang="en-US"/>
        </a:p>
      </dgm:t>
    </dgm:pt>
    <dgm:pt modelId="{19F1DAAD-2885-4C28-B17B-FA347548EAFF}" type="sibTrans" cxnId="{2BA69F61-E742-4C19-B3D8-7F52DB6A72E4}">
      <dgm:prSet/>
      <dgm:spPr/>
      <dgm:t>
        <a:bodyPr/>
        <a:lstStyle/>
        <a:p>
          <a:endParaRPr lang="zh-TW" altLang="en-US"/>
        </a:p>
      </dgm:t>
    </dgm:pt>
    <dgm:pt modelId="{5E534FCA-E10E-41CC-99F1-F1BAF7334C00}" type="pres">
      <dgm:prSet presAssocID="{38B214CB-E365-456E-A8F7-DBE118658854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1648507F-92E9-42FB-A7F6-42496E927EDA}" type="pres">
      <dgm:prSet presAssocID="{CFAE7C56-8B16-4573-BAED-0ECD6A791FFA}" presName="root1" presStyleCnt="0"/>
      <dgm:spPr/>
    </dgm:pt>
    <dgm:pt modelId="{39B07E2D-B1FB-48A1-BF4D-1FCDF6766561}" type="pres">
      <dgm:prSet presAssocID="{CFAE7C56-8B16-4573-BAED-0ECD6A791FFA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0F502B7F-B9C7-4CCE-9E7C-5BC720E21C44}" type="pres">
      <dgm:prSet presAssocID="{CFAE7C56-8B16-4573-BAED-0ECD6A791FFA}" presName="level2hierChild" presStyleCnt="0"/>
      <dgm:spPr/>
    </dgm:pt>
    <dgm:pt modelId="{C6231624-8B80-4E2C-A370-D188AE2EE45C}" type="pres">
      <dgm:prSet presAssocID="{AA231F99-E23B-4A9C-97A0-65E5D2EDCF5F}" presName="conn2-1" presStyleLbl="parChTrans1D2" presStyleIdx="0" presStyleCnt="4"/>
      <dgm:spPr/>
      <dgm:t>
        <a:bodyPr/>
        <a:lstStyle/>
        <a:p>
          <a:endParaRPr lang="zh-TW" altLang="en-US"/>
        </a:p>
      </dgm:t>
    </dgm:pt>
    <dgm:pt modelId="{97653498-DCE4-4701-8112-4D586362D95C}" type="pres">
      <dgm:prSet presAssocID="{AA231F99-E23B-4A9C-97A0-65E5D2EDCF5F}" presName="connTx" presStyleLbl="parChTrans1D2" presStyleIdx="0" presStyleCnt="4"/>
      <dgm:spPr/>
      <dgm:t>
        <a:bodyPr/>
        <a:lstStyle/>
        <a:p>
          <a:endParaRPr lang="zh-TW" altLang="en-US"/>
        </a:p>
      </dgm:t>
    </dgm:pt>
    <dgm:pt modelId="{97DC7FE1-50B1-4EA8-832B-E71D6A0ED0F2}" type="pres">
      <dgm:prSet presAssocID="{EB289219-306C-4FF0-B53C-3C381CB6D8C8}" presName="root2" presStyleCnt="0"/>
      <dgm:spPr/>
    </dgm:pt>
    <dgm:pt modelId="{11769BE5-654A-418B-9758-DB4AF40E86BA}" type="pres">
      <dgm:prSet presAssocID="{EB289219-306C-4FF0-B53C-3C381CB6D8C8}" presName="LevelTwoTextNode" presStyleLbl="node2" presStyleIdx="0" presStyleCnt="4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A311B21B-93D5-4C0F-B903-CC094A60F92C}" type="pres">
      <dgm:prSet presAssocID="{EB289219-306C-4FF0-B53C-3C381CB6D8C8}" presName="level3hierChild" presStyleCnt="0"/>
      <dgm:spPr/>
    </dgm:pt>
    <dgm:pt modelId="{F3DED20C-1340-4DA4-B14A-F83693F46772}" type="pres">
      <dgm:prSet presAssocID="{10FC381E-E21B-4ED7-8CBD-960BBA6DCA53}" presName="conn2-1" presStyleLbl="parChTrans1D3" presStyleIdx="0" presStyleCnt="2"/>
      <dgm:spPr/>
      <dgm:t>
        <a:bodyPr/>
        <a:lstStyle/>
        <a:p>
          <a:endParaRPr lang="zh-TW" altLang="en-US"/>
        </a:p>
      </dgm:t>
    </dgm:pt>
    <dgm:pt modelId="{A00621C6-75E6-496F-8D86-AF92ACBD5FFE}" type="pres">
      <dgm:prSet presAssocID="{10FC381E-E21B-4ED7-8CBD-960BBA6DCA53}" presName="connTx" presStyleLbl="parChTrans1D3" presStyleIdx="0" presStyleCnt="2"/>
      <dgm:spPr/>
      <dgm:t>
        <a:bodyPr/>
        <a:lstStyle/>
        <a:p>
          <a:endParaRPr lang="zh-TW" altLang="en-US"/>
        </a:p>
      </dgm:t>
    </dgm:pt>
    <dgm:pt modelId="{56CC2E4B-B2C6-4A20-854C-972246236B9D}" type="pres">
      <dgm:prSet presAssocID="{784DD3B5-1524-4DE8-968B-50FB3B7D8A1D}" presName="root2" presStyleCnt="0"/>
      <dgm:spPr/>
    </dgm:pt>
    <dgm:pt modelId="{9B75FE14-DA54-4E61-BB68-659ABA06FAD8}" type="pres">
      <dgm:prSet presAssocID="{784DD3B5-1524-4DE8-968B-50FB3B7D8A1D}" presName="LevelTwoTextNode" presStyleLbl="node3" presStyleIdx="0" presStyleCnt="2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9E32B28C-3EDB-44DC-BE76-0DB43DDF7079}" type="pres">
      <dgm:prSet presAssocID="{784DD3B5-1524-4DE8-968B-50FB3B7D8A1D}" presName="level3hierChild" presStyleCnt="0"/>
      <dgm:spPr/>
    </dgm:pt>
    <dgm:pt modelId="{900E1150-5CFF-4FA7-8586-29E2E22186BE}" type="pres">
      <dgm:prSet presAssocID="{BFE13F69-1BC4-4E1B-B183-1453DA1B3F58}" presName="conn2-1" presStyleLbl="parChTrans1D3" presStyleIdx="1" presStyleCnt="2"/>
      <dgm:spPr/>
      <dgm:t>
        <a:bodyPr/>
        <a:lstStyle/>
        <a:p>
          <a:endParaRPr lang="zh-TW" altLang="en-US"/>
        </a:p>
      </dgm:t>
    </dgm:pt>
    <dgm:pt modelId="{2AD43113-F9EA-4D47-8D96-75B41906A580}" type="pres">
      <dgm:prSet presAssocID="{BFE13F69-1BC4-4E1B-B183-1453DA1B3F58}" presName="connTx" presStyleLbl="parChTrans1D3" presStyleIdx="1" presStyleCnt="2"/>
      <dgm:spPr/>
      <dgm:t>
        <a:bodyPr/>
        <a:lstStyle/>
        <a:p>
          <a:endParaRPr lang="zh-TW" altLang="en-US"/>
        </a:p>
      </dgm:t>
    </dgm:pt>
    <dgm:pt modelId="{849238A2-628F-404C-A180-BF06A684AE54}" type="pres">
      <dgm:prSet presAssocID="{AF57A828-49D8-4A12-B666-385FE238C6CB}" presName="root2" presStyleCnt="0"/>
      <dgm:spPr/>
    </dgm:pt>
    <dgm:pt modelId="{3190EF0E-EC8C-4471-AE65-E815A8EDC45B}" type="pres">
      <dgm:prSet presAssocID="{AF57A828-49D8-4A12-B666-385FE238C6CB}" presName="LevelTwoTextNode" presStyleLbl="node3" presStyleIdx="1" presStyleCnt="2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849E80B0-F9E6-4360-9500-DC257B5BBD31}" type="pres">
      <dgm:prSet presAssocID="{AF57A828-49D8-4A12-B666-385FE238C6CB}" presName="level3hierChild" presStyleCnt="0"/>
      <dgm:spPr/>
    </dgm:pt>
    <dgm:pt modelId="{53DDB339-7D2C-4DC8-9775-AC7ABBF70DF9}" type="pres">
      <dgm:prSet presAssocID="{1542478E-0393-48B6-B1AB-B3FC06EE8DBD}" presName="conn2-1" presStyleLbl="parChTrans1D2" presStyleIdx="1" presStyleCnt="4"/>
      <dgm:spPr/>
      <dgm:t>
        <a:bodyPr/>
        <a:lstStyle/>
        <a:p>
          <a:endParaRPr lang="zh-TW" altLang="en-US"/>
        </a:p>
      </dgm:t>
    </dgm:pt>
    <dgm:pt modelId="{FA4E0D22-0698-4E2E-9282-CB7259CBC374}" type="pres">
      <dgm:prSet presAssocID="{1542478E-0393-48B6-B1AB-B3FC06EE8DBD}" presName="connTx" presStyleLbl="parChTrans1D2" presStyleIdx="1" presStyleCnt="4"/>
      <dgm:spPr/>
      <dgm:t>
        <a:bodyPr/>
        <a:lstStyle/>
        <a:p>
          <a:endParaRPr lang="zh-TW" altLang="en-US"/>
        </a:p>
      </dgm:t>
    </dgm:pt>
    <dgm:pt modelId="{5DAC157A-E452-447F-904B-89F57764FF92}" type="pres">
      <dgm:prSet presAssocID="{974E3531-1347-4334-9615-5FF56CB82CF2}" presName="root2" presStyleCnt="0"/>
      <dgm:spPr/>
    </dgm:pt>
    <dgm:pt modelId="{54DAC554-49F9-4DB7-93A6-552B77764DA3}" type="pres">
      <dgm:prSet presAssocID="{974E3531-1347-4334-9615-5FF56CB82CF2}" presName="LevelTwoTextNode" presStyleLbl="node2" presStyleIdx="1" presStyleCnt="4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48B49E04-FA79-432A-8E8F-DA18C673ACE4}" type="pres">
      <dgm:prSet presAssocID="{974E3531-1347-4334-9615-5FF56CB82CF2}" presName="level3hierChild" presStyleCnt="0"/>
      <dgm:spPr/>
    </dgm:pt>
    <dgm:pt modelId="{645DAF89-7702-414F-842D-F8C8DD5565F5}" type="pres">
      <dgm:prSet presAssocID="{2E5F3AFA-12CD-48A8-A61D-F6CAF24135A1}" presName="conn2-1" presStyleLbl="parChTrans1D2" presStyleIdx="2" presStyleCnt="4"/>
      <dgm:spPr/>
      <dgm:t>
        <a:bodyPr/>
        <a:lstStyle/>
        <a:p>
          <a:endParaRPr lang="zh-TW" altLang="en-US"/>
        </a:p>
      </dgm:t>
    </dgm:pt>
    <dgm:pt modelId="{7752EA46-D810-4BA5-B34B-CF7EC1514238}" type="pres">
      <dgm:prSet presAssocID="{2E5F3AFA-12CD-48A8-A61D-F6CAF24135A1}" presName="connTx" presStyleLbl="parChTrans1D2" presStyleIdx="2" presStyleCnt="4"/>
      <dgm:spPr/>
      <dgm:t>
        <a:bodyPr/>
        <a:lstStyle/>
        <a:p>
          <a:endParaRPr lang="zh-TW" altLang="en-US"/>
        </a:p>
      </dgm:t>
    </dgm:pt>
    <dgm:pt modelId="{F6894AA9-86E4-4688-850D-A4A82774C2D5}" type="pres">
      <dgm:prSet presAssocID="{61B8A695-90CF-495A-94E0-150D6A1F0D6D}" presName="root2" presStyleCnt="0"/>
      <dgm:spPr/>
    </dgm:pt>
    <dgm:pt modelId="{AF58F4D5-FBBB-4261-9BB7-8AF5FD87B7F2}" type="pres">
      <dgm:prSet presAssocID="{61B8A695-90CF-495A-94E0-150D6A1F0D6D}" presName="LevelTwoTextNode" presStyleLbl="node2" presStyleIdx="2" presStyleCnt="4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8FA3BF49-3AA8-4C58-99BA-4FE207FE17B3}" type="pres">
      <dgm:prSet presAssocID="{61B8A695-90CF-495A-94E0-150D6A1F0D6D}" presName="level3hierChild" presStyleCnt="0"/>
      <dgm:spPr/>
    </dgm:pt>
    <dgm:pt modelId="{2C87C56A-2F3F-4D77-99A0-9F7704E12C76}" type="pres">
      <dgm:prSet presAssocID="{A97E93E4-632B-4280-A50E-F65DC6CBE2A8}" presName="conn2-1" presStyleLbl="parChTrans1D2" presStyleIdx="3" presStyleCnt="4"/>
      <dgm:spPr/>
      <dgm:t>
        <a:bodyPr/>
        <a:lstStyle/>
        <a:p>
          <a:endParaRPr lang="zh-TW" altLang="en-US"/>
        </a:p>
      </dgm:t>
    </dgm:pt>
    <dgm:pt modelId="{7A9B38D4-0BED-4189-8502-05F07C23EFC2}" type="pres">
      <dgm:prSet presAssocID="{A97E93E4-632B-4280-A50E-F65DC6CBE2A8}" presName="connTx" presStyleLbl="parChTrans1D2" presStyleIdx="3" presStyleCnt="4"/>
      <dgm:spPr/>
      <dgm:t>
        <a:bodyPr/>
        <a:lstStyle/>
        <a:p>
          <a:endParaRPr lang="zh-TW" altLang="en-US"/>
        </a:p>
      </dgm:t>
    </dgm:pt>
    <dgm:pt modelId="{4DB41FE4-A126-4639-BE8C-458951AF4A44}" type="pres">
      <dgm:prSet presAssocID="{A7A3ACE3-B621-4BFD-B51F-36812F9D2091}" presName="root2" presStyleCnt="0"/>
      <dgm:spPr/>
    </dgm:pt>
    <dgm:pt modelId="{207B3728-18DB-497D-8987-D115C59D632F}" type="pres">
      <dgm:prSet presAssocID="{A7A3ACE3-B621-4BFD-B51F-36812F9D2091}" presName="LevelTwoTextNode" presStyleLbl="node2" presStyleIdx="3" presStyleCnt="4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4F8B5FDA-3E03-463A-998C-781AB21323E3}" type="pres">
      <dgm:prSet presAssocID="{A7A3ACE3-B621-4BFD-B51F-36812F9D2091}" presName="level3hierChild" presStyleCnt="0"/>
      <dgm:spPr/>
    </dgm:pt>
  </dgm:ptLst>
  <dgm:cxnLst>
    <dgm:cxn modelId="{89F5ACBD-2451-4EDF-851D-585E787BA5E8}" srcId="{CFAE7C56-8B16-4573-BAED-0ECD6A791FFA}" destId="{A7A3ACE3-B621-4BFD-B51F-36812F9D2091}" srcOrd="3" destOrd="0" parTransId="{A97E93E4-632B-4280-A50E-F65DC6CBE2A8}" sibTransId="{BC39CD9B-49D6-4313-B302-CF3EE3036FD0}"/>
    <dgm:cxn modelId="{7AE0A813-5D34-4E0B-A599-1B2AF918455E}" type="presOf" srcId="{CFAE7C56-8B16-4573-BAED-0ECD6A791FFA}" destId="{39B07E2D-B1FB-48A1-BF4D-1FCDF6766561}" srcOrd="0" destOrd="0" presId="urn:microsoft.com/office/officeart/2005/8/layout/hierarchy2"/>
    <dgm:cxn modelId="{DB0A13ED-FF99-4BDC-B4B6-2B50895ECC4C}" type="presOf" srcId="{61B8A695-90CF-495A-94E0-150D6A1F0D6D}" destId="{AF58F4D5-FBBB-4261-9BB7-8AF5FD87B7F2}" srcOrd="0" destOrd="0" presId="urn:microsoft.com/office/officeart/2005/8/layout/hierarchy2"/>
    <dgm:cxn modelId="{D9AAD1E1-C3B1-4AEF-9A6C-416BE9B4DDD4}" type="presOf" srcId="{38B214CB-E365-456E-A8F7-DBE118658854}" destId="{5E534FCA-E10E-41CC-99F1-F1BAF7334C00}" srcOrd="0" destOrd="0" presId="urn:microsoft.com/office/officeart/2005/8/layout/hierarchy2"/>
    <dgm:cxn modelId="{27D4DDFE-E7F7-4C3C-AF54-B1BC57189B82}" type="presOf" srcId="{2E5F3AFA-12CD-48A8-A61D-F6CAF24135A1}" destId="{7752EA46-D810-4BA5-B34B-CF7EC1514238}" srcOrd="1" destOrd="0" presId="urn:microsoft.com/office/officeart/2005/8/layout/hierarchy2"/>
    <dgm:cxn modelId="{7EF47F50-221C-42C4-8AEF-857E9FB647B3}" type="presOf" srcId="{AF57A828-49D8-4A12-B666-385FE238C6CB}" destId="{3190EF0E-EC8C-4471-AE65-E815A8EDC45B}" srcOrd="0" destOrd="0" presId="urn:microsoft.com/office/officeart/2005/8/layout/hierarchy2"/>
    <dgm:cxn modelId="{53361B3C-1B90-4661-A4D3-D03790C8DC6E}" srcId="{EB289219-306C-4FF0-B53C-3C381CB6D8C8}" destId="{AF57A828-49D8-4A12-B666-385FE238C6CB}" srcOrd="1" destOrd="0" parTransId="{BFE13F69-1BC4-4E1B-B183-1453DA1B3F58}" sibTransId="{46C5BE49-49A7-4122-8942-6618CA8DE591}"/>
    <dgm:cxn modelId="{F258C074-48C1-4DBD-8E7D-8879BD365996}" type="presOf" srcId="{2E5F3AFA-12CD-48A8-A61D-F6CAF24135A1}" destId="{645DAF89-7702-414F-842D-F8C8DD5565F5}" srcOrd="0" destOrd="0" presId="urn:microsoft.com/office/officeart/2005/8/layout/hierarchy2"/>
    <dgm:cxn modelId="{B883348F-19F4-434F-A2CD-0F60F8989FE0}" type="presOf" srcId="{AA231F99-E23B-4A9C-97A0-65E5D2EDCF5F}" destId="{C6231624-8B80-4E2C-A370-D188AE2EE45C}" srcOrd="0" destOrd="0" presId="urn:microsoft.com/office/officeart/2005/8/layout/hierarchy2"/>
    <dgm:cxn modelId="{A43AA357-4814-4DD7-AB6D-7B5F13677CEF}" type="presOf" srcId="{10FC381E-E21B-4ED7-8CBD-960BBA6DCA53}" destId="{A00621C6-75E6-496F-8D86-AF92ACBD5FFE}" srcOrd="1" destOrd="0" presId="urn:microsoft.com/office/officeart/2005/8/layout/hierarchy2"/>
    <dgm:cxn modelId="{5085FF8E-249C-4CE5-B554-46A32DE92F37}" srcId="{38B214CB-E365-456E-A8F7-DBE118658854}" destId="{CFAE7C56-8B16-4573-BAED-0ECD6A791FFA}" srcOrd="0" destOrd="0" parTransId="{93F7547C-55CA-4230-AF9E-B0938AD64100}" sibTransId="{A8BB43A5-255E-4167-A1EC-3462E9B1CC00}"/>
    <dgm:cxn modelId="{8BD143F9-0FA2-4B22-B874-E614EE76C7C9}" type="presOf" srcId="{1542478E-0393-48B6-B1AB-B3FC06EE8DBD}" destId="{53DDB339-7D2C-4DC8-9775-AC7ABBF70DF9}" srcOrd="0" destOrd="0" presId="urn:microsoft.com/office/officeart/2005/8/layout/hierarchy2"/>
    <dgm:cxn modelId="{FAE21F89-DBB8-4010-99F8-806AEA6EA8DE}" srcId="{EB289219-306C-4FF0-B53C-3C381CB6D8C8}" destId="{784DD3B5-1524-4DE8-968B-50FB3B7D8A1D}" srcOrd="0" destOrd="0" parTransId="{10FC381E-E21B-4ED7-8CBD-960BBA6DCA53}" sibTransId="{2B27BD01-173B-41F5-BBC8-659A15246683}"/>
    <dgm:cxn modelId="{88E919F2-F5DF-416F-8884-9327D2F84609}" type="presOf" srcId="{A7A3ACE3-B621-4BFD-B51F-36812F9D2091}" destId="{207B3728-18DB-497D-8987-D115C59D632F}" srcOrd="0" destOrd="0" presId="urn:microsoft.com/office/officeart/2005/8/layout/hierarchy2"/>
    <dgm:cxn modelId="{9FACA63E-D52B-4BB6-B729-A90184DF7EEF}" type="presOf" srcId="{BFE13F69-1BC4-4E1B-B183-1453DA1B3F58}" destId="{2AD43113-F9EA-4D47-8D96-75B41906A580}" srcOrd="1" destOrd="0" presId="urn:microsoft.com/office/officeart/2005/8/layout/hierarchy2"/>
    <dgm:cxn modelId="{3F150F52-0EC3-458B-A637-5114468EDBCB}" type="presOf" srcId="{974E3531-1347-4334-9615-5FF56CB82CF2}" destId="{54DAC554-49F9-4DB7-93A6-552B77764DA3}" srcOrd="0" destOrd="0" presId="urn:microsoft.com/office/officeart/2005/8/layout/hierarchy2"/>
    <dgm:cxn modelId="{0C0F6280-C184-4AB0-BDEE-60790C02E75D}" type="presOf" srcId="{EB289219-306C-4FF0-B53C-3C381CB6D8C8}" destId="{11769BE5-654A-418B-9758-DB4AF40E86BA}" srcOrd="0" destOrd="0" presId="urn:microsoft.com/office/officeart/2005/8/layout/hierarchy2"/>
    <dgm:cxn modelId="{B4EC8093-3F1B-475F-8196-F28146776E98}" type="presOf" srcId="{A97E93E4-632B-4280-A50E-F65DC6CBE2A8}" destId="{7A9B38D4-0BED-4189-8502-05F07C23EFC2}" srcOrd="1" destOrd="0" presId="urn:microsoft.com/office/officeart/2005/8/layout/hierarchy2"/>
    <dgm:cxn modelId="{B2AB5C14-5BB3-4017-950A-B4749B88A584}" type="presOf" srcId="{AA231F99-E23B-4A9C-97A0-65E5D2EDCF5F}" destId="{97653498-DCE4-4701-8112-4D586362D95C}" srcOrd="1" destOrd="0" presId="urn:microsoft.com/office/officeart/2005/8/layout/hierarchy2"/>
    <dgm:cxn modelId="{490B81AD-E506-496B-9B3F-319A6845101C}" srcId="{CFAE7C56-8B16-4573-BAED-0ECD6A791FFA}" destId="{974E3531-1347-4334-9615-5FF56CB82CF2}" srcOrd="1" destOrd="0" parTransId="{1542478E-0393-48B6-B1AB-B3FC06EE8DBD}" sibTransId="{FD3877CE-1646-4688-A100-F7B915F8101C}"/>
    <dgm:cxn modelId="{E626AE3A-6464-465C-82D9-12CA839A69E8}" type="presOf" srcId="{10FC381E-E21B-4ED7-8CBD-960BBA6DCA53}" destId="{F3DED20C-1340-4DA4-B14A-F83693F46772}" srcOrd="0" destOrd="0" presId="urn:microsoft.com/office/officeart/2005/8/layout/hierarchy2"/>
    <dgm:cxn modelId="{9477AEF7-BC86-487C-B09B-E69DBDAE1461}" srcId="{CFAE7C56-8B16-4573-BAED-0ECD6A791FFA}" destId="{EB289219-306C-4FF0-B53C-3C381CB6D8C8}" srcOrd="0" destOrd="0" parTransId="{AA231F99-E23B-4A9C-97A0-65E5D2EDCF5F}" sibTransId="{2977B798-5E1A-492C-BD3E-08A6840ECEBA}"/>
    <dgm:cxn modelId="{2BA69F61-E742-4C19-B3D8-7F52DB6A72E4}" srcId="{CFAE7C56-8B16-4573-BAED-0ECD6A791FFA}" destId="{61B8A695-90CF-495A-94E0-150D6A1F0D6D}" srcOrd="2" destOrd="0" parTransId="{2E5F3AFA-12CD-48A8-A61D-F6CAF24135A1}" sibTransId="{19F1DAAD-2885-4C28-B17B-FA347548EAFF}"/>
    <dgm:cxn modelId="{0FF3A875-F563-4A2F-9653-6562B2370330}" type="presOf" srcId="{1542478E-0393-48B6-B1AB-B3FC06EE8DBD}" destId="{FA4E0D22-0698-4E2E-9282-CB7259CBC374}" srcOrd="1" destOrd="0" presId="urn:microsoft.com/office/officeart/2005/8/layout/hierarchy2"/>
    <dgm:cxn modelId="{00AF839C-EEFC-400B-8E46-45B875811CBA}" type="presOf" srcId="{BFE13F69-1BC4-4E1B-B183-1453DA1B3F58}" destId="{900E1150-5CFF-4FA7-8586-29E2E22186BE}" srcOrd="0" destOrd="0" presId="urn:microsoft.com/office/officeart/2005/8/layout/hierarchy2"/>
    <dgm:cxn modelId="{70E929C8-1697-4C38-8975-DFC512996675}" type="presOf" srcId="{784DD3B5-1524-4DE8-968B-50FB3B7D8A1D}" destId="{9B75FE14-DA54-4E61-BB68-659ABA06FAD8}" srcOrd="0" destOrd="0" presId="urn:microsoft.com/office/officeart/2005/8/layout/hierarchy2"/>
    <dgm:cxn modelId="{EB80403C-E9D6-4265-808B-FE1E6AC3CF25}" type="presOf" srcId="{A97E93E4-632B-4280-A50E-F65DC6CBE2A8}" destId="{2C87C56A-2F3F-4D77-99A0-9F7704E12C76}" srcOrd="0" destOrd="0" presId="urn:microsoft.com/office/officeart/2005/8/layout/hierarchy2"/>
    <dgm:cxn modelId="{CBD645ED-3B43-4D7C-8667-F1774CED2C0A}" type="presParOf" srcId="{5E534FCA-E10E-41CC-99F1-F1BAF7334C00}" destId="{1648507F-92E9-42FB-A7F6-42496E927EDA}" srcOrd="0" destOrd="0" presId="urn:microsoft.com/office/officeart/2005/8/layout/hierarchy2"/>
    <dgm:cxn modelId="{A4DA9DF3-7BA9-403D-854A-5BC1D9F1F6FB}" type="presParOf" srcId="{1648507F-92E9-42FB-A7F6-42496E927EDA}" destId="{39B07E2D-B1FB-48A1-BF4D-1FCDF6766561}" srcOrd="0" destOrd="0" presId="urn:microsoft.com/office/officeart/2005/8/layout/hierarchy2"/>
    <dgm:cxn modelId="{2C67C235-01F9-4150-ACA8-625770CA28EE}" type="presParOf" srcId="{1648507F-92E9-42FB-A7F6-42496E927EDA}" destId="{0F502B7F-B9C7-4CCE-9E7C-5BC720E21C44}" srcOrd="1" destOrd="0" presId="urn:microsoft.com/office/officeart/2005/8/layout/hierarchy2"/>
    <dgm:cxn modelId="{383FF2FA-9FC7-45B3-8BCB-7C65A80634C2}" type="presParOf" srcId="{0F502B7F-B9C7-4CCE-9E7C-5BC720E21C44}" destId="{C6231624-8B80-4E2C-A370-D188AE2EE45C}" srcOrd="0" destOrd="0" presId="urn:microsoft.com/office/officeart/2005/8/layout/hierarchy2"/>
    <dgm:cxn modelId="{FF979366-02F9-4AC6-8D5C-39AA7751227D}" type="presParOf" srcId="{C6231624-8B80-4E2C-A370-D188AE2EE45C}" destId="{97653498-DCE4-4701-8112-4D586362D95C}" srcOrd="0" destOrd="0" presId="urn:microsoft.com/office/officeart/2005/8/layout/hierarchy2"/>
    <dgm:cxn modelId="{DEEEB261-058C-415A-82FD-85D066469D6D}" type="presParOf" srcId="{0F502B7F-B9C7-4CCE-9E7C-5BC720E21C44}" destId="{97DC7FE1-50B1-4EA8-832B-E71D6A0ED0F2}" srcOrd="1" destOrd="0" presId="urn:microsoft.com/office/officeart/2005/8/layout/hierarchy2"/>
    <dgm:cxn modelId="{BF0F3815-A535-4C9B-AF1D-58F40DE50B79}" type="presParOf" srcId="{97DC7FE1-50B1-4EA8-832B-E71D6A0ED0F2}" destId="{11769BE5-654A-418B-9758-DB4AF40E86BA}" srcOrd="0" destOrd="0" presId="urn:microsoft.com/office/officeart/2005/8/layout/hierarchy2"/>
    <dgm:cxn modelId="{446359B6-9D25-4E90-B902-296E7DF7CA37}" type="presParOf" srcId="{97DC7FE1-50B1-4EA8-832B-E71D6A0ED0F2}" destId="{A311B21B-93D5-4C0F-B903-CC094A60F92C}" srcOrd="1" destOrd="0" presId="urn:microsoft.com/office/officeart/2005/8/layout/hierarchy2"/>
    <dgm:cxn modelId="{848CA7ED-6A30-4CC1-BB6B-1998C1E603DC}" type="presParOf" srcId="{A311B21B-93D5-4C0F-B903-CC094A60F92C}" destId="{F3DED20C-1340-4DA4-B14A-F83693F46772}" srcOrd="0" destOrd="0" presId="urn:microsoft.com/office/officeart/2005/8/layout/hierarchy2"/>
    <dgm:cxn modelId="{5C86D6F2-D2CD-4790-90A8-9ADD57177CBF}" type="presParOf" srcId="{F3DED20C-1340-4DA4-B14A-F83693F46772}" destId="{A00621C6-75E6-496F-8D86-AF92ACBD5FFE}" srcOrd="0" destOrd="0" presId="urn:microsoft.com/office/officeart/2005/8/layout/hierarchy2"/>
    <dgm:cxn modelId="{AF42D6D5-BEF6-4F48-AC80-D367F77053C0}" type="presParOf" srcId="{A311B21B-93D5-4C0F-B903-CC094A60F92C}" destId="{56CC2E4B-B2C6-4A20-854C-972246236B9D}" srcOrd="1" destOrd="0" presId="urn:microsoft.com/office/officeart/2005/8/layout/hierarchy2"/>
    <dgm:cxn modelId="{577BE26D-878D-4C4A-879A-BB90CF42CE5B}" type="presParOf" srcId="{56CC2E4B-B2C6-4A20-854C-972246236B9D}" destId="{9B75FE14-DA54-4E61-BB68-659ABA06FAD8}" srcOrd="0" destOrd="0" presId="urn:microsoft.com/office/officeart/2005/8/layout/hierarchy2"/>
    <dgm:cxn modelId="{FC733884-369E-46D8-93CC-8CEE27389AE0}" type="presParOf" srcId="{56CC2E4B-B2C6-4A20-854C-972246236B9D}" destId="{9E32B28C-3EDB-44DC-BE76-0DB43DDF7079}" srcOrd="1" destOrd="0" presId="urn:microsoft.com/office/officeart/2005/8/layout/hierarchy2"/>
    <dgm:cxn modelId="{79668ACA-68D3-42DB-B603-ED0A23E0D6E2}" type="presParOf" srcId="{A311B21B-93D5-4C0F-B903-CC094A60F92C}" destId="{900E1150-5CFF-4FA7-8586-29E2E22186BE}" srcOrd="2" destOrd="0" presId="urn:microsoft.com/office/officeart/2005/8/layout/hierarchy2"/>
    <dgm:cxn modelId="{55115DC9-8CD4-4851-8DE7-3E5F26BF9373}" type="presParOf" srcId="{900E1150-5CFF-4FA7-8586-29E2E22186BE}" destId="{2AD43113-F9EA-4D47-8D96-75B41906A580}" srcOrd="0" destOrd="0" presId="urn:microsoft.com/office/officeart/2005/8/layout/hierarchy2"/>
    <dgm:cxn modelId="{B5D512D9-C13A-4E37-83BF-2B7FAFD8F8A4}" type="presParOf" srcId="{A311B21B-93D5-4C0F-B903-CC094A60F92C}" destId="{849238A2-628F-404C-A180-BF06A684AE54}" srcOrd="3" destOrd="0" presId="urn:microsoft.com/office/officeart/2005/8/layout/hierarchy2"/>
    <dgm:cxn modelId="{C642AADE-C944-411C-84F5-4DDC686F7FDC}" type="presParOf" srcId="{849238A2-628F-404C-A180-BF06A684AE54}" destId="{3190EF0E-EC8C-4471-AE65-E815A8EDC45B}" srcOrd="0" destOrd="0" presId="urn:microsoft.com/office/officeart/2005/8/layout/hierarchy2"/>
    <dgm:cxn modelId="{FA59429B-3C7E-4B50-9EB4-8756ED20801A}" type="presParOf" srcId="{849238A2-628F-404C-A180-BF06A684AE54}" destId="{849E80B0-F9E6-4360-9500-DC257B5BBD31}" srcOrd="1" destOrd="0" presId="urn:microsoft.com/office/officeart/2005/8/layout/hierarchy2"/>
    <dgm:cxn modelId="{82CD716E-560A-4347-B526-8A727BFE8918}" type="presParOf" srcId="{0F502B7F-B9C7-4CCE-9E7C-5BC720E21C44}" destId="{53DDB339-7D2C-4DC8-9775-AC7ABBF70DF9}" srcOrd="2" destOrd="0" presId="urn:microsoft.com/office/officeart/2005/8/layout/hierarchy2"/>
    <dgm:cxn modelId="{A7A878BA-247D-4DCE-A812-FA3637D0A7E9}" type="presParOf" srcId="{53DDB339-7D2C-4DC8-9775-AC7ABBF70DF9}" destId="{FA4E0D22-0698-4E2E-9282-CB7259CBC374}" srcOrd="0" destOrd="0" presId="urn:microsoft.com/office/officeart/2005/8/layout/hierarchy2"/>
    <dgm:cxn modelId="{599FB491-1BCA-4AB6-80C0-C71752D1892E}" type="presParOf" srcId="{0F502B7F-B9C7-4CCE-9E7C-5BC720E21C44}" destId="{5DAC157A-E452-447F-904B-89F57764FF92}" srcOrd="3" destOrd="0" presId="urn:microsoft.com/office/officeart/2005/8/layout/hierarchy2"/>
    <dgm:cxn modelId="{B25666EA-EBFA-4E7B-9464-F995A12ED0F7}" type="presParOf" srcId="{5DAC157A-E452-447F-904B-89F57764FF92}" destId="{54DAC554-49F9-4DB7-93A6-552B77764DA3}" srcOrd="0" destOrd="0" presId="urn:microsoft.com/office/officeart/2005/8/layout/hierarchy2"/>
    <dgm:cxn modelId="{B27FDB32-42CC-416D-9EC3-3142D54D5BC6}" type="presParOf" srcId="{5DAC157A-E452-447F-904B-89F57764FF92}" destId="{48B49E04-FA79-432A-8E8F-DA18C673ACE4}" srcOrd="1" destOrd="0" presId="urn:microsoft.com/office/officeart/2005/8/layout/hierarchy2"/>
    <dgm:cxn modelId="{FD5D6966-59CC-4772-88C7-DEB94806ACB1}" type="presParOf" srcId="{0F502B7F-B9C7-4CCE-9E7C-5BC720E21C44}" destId="{645DAF89-7702-414F-842D-F8C8DD5565F5}" srcOrd="4" destOrd="0" presId="urn:microsoft.com/office/officeart/2005/8/layout/hierarchy2"/>
    <dgm:cxn modelId="{F458422C-8CDD-4892-A60A-0DAC64210200}" type="presParOf" srcId="{645DAF89-7702-414F-842D-F8C8DD5565F5}" destId="{7752EA46-D810-4BA5-B34B-CF7EC1514238}" srcOrd="0" destOrd="0" presId="urn:microsoft.com/office/officeart/2005/8/layout/hierarchy2"/>
    <dgm:cxn modelId="{78155448-F042-4C58-B8FA-0C1871554381}" type="presParOf" srcId="{0F502B7F-B9C7-4CCE-9E7C-5BC720E21C44}" destId="{F6894AA9-86E4-4688-850D-A4A82774C2D5}" srcOrd="5" destOrd="0" presId="urn:microsoft.com/office/officeart/2005/8/layout/hierarchy2"/>
    <dgm:cxn modelId="{2058A14A-D566-4865-BF6A-FFA46239846A}" type="presParOf" srcId="{F6894AA9-86E4-4688-850D-A4A82774C2D5}" destId="{AF58F4D5-FBBB-4261-9BB7-8AF5FD87B7F2}" srcOrd="0" destOrd="0" presId="urn:microsoft.com/office/officeart/2005/8/layout/hierarchy2"/>
    <dgm:cxn modelId="{8B651D1C-656A-4996-8D04-DCFE2114B0E2}" type="presParOf" srcId="{F6894AA9-86E4-4688-850D-A4A82774C2D5}" destId="{8FA3BF49-3AA8-4C58-99BA-4FE207FE17B3}" srcOrd="1" destOrd="0" presId="urn:microsoft.com/office/officeart/2005/8/layout/hierarchy2"/>
    <dgm:cxn modelId="{27651FE6-FD96-4CF1-8BE9-E6FBD4378F60}" type="presParOf" srcId="{0F502B7F-B9C7-4CCE-9E7C-5BC720E21C44}" destId="{2C87C56A-2F3F-4D77-99A0-9F7704E12C76}" srcOrd="6" destOrd="0" presId="urn:microsoft.com/office/officeart/2005/8/layout/hierarchy2"/>
    <dgm:cxn modelId="{71241525-0B65-4CC4-9E57-86B70E5CDD60}" type="presParOf" srcId="{2C87C56A-2F3F-4D77-99A0-9F7704E12C76}" destId="{7A9B38D4-0BED-4189-8502-05F07C23EFC2}" srcOrd="0" destOrd="0" presId="urn:microsoft.com/office/officeart/2005/8/layout/hierarchy2"/>
    <dgm:cxn modelId="{AD702652-6D8D-40DD-B1E6-68ECB659AFB3}" type="presParOf" srcId="{0F502B7F-B9C7-4CCE-9E7C-5BC720E21C44}" destId="{4DB41FE4-A126-4639-BE8C-458951AF4A44}" srcOrd="7" destOrd="0" presId="urn:microsoft.com/office/officeart/2005/8/layout/hierarchy2"/>
    <dgm:cxn modelId="{A9EAACAB-803D-4F2A-97CE-5D7B1BCD4981}" type="presParOf" srcId="{4DB41FE4-A126-4639-BE8C-458951AF4A44}" destId="{207B3728-18DB-497D-8987-D115C59D632F}" srcOrd="0" destOrd="0" presId="urn:microsoft.com/office/officeart/2005/8/layout/hierarchy2"/>
    <dgm:cxn modelId="{386ABFDB-FBB8-468E-886C-3516C4176C20}" type="presParOf" srcId="{4DB41FE4-A126-4639-BE8C-458951AF4A44}" destId="{4F8B5FDA-3E03-463A-998C-781AB21323E3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19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DEFA7CC9-9E63-44FA-95FC-C6D17320B522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075E129E-0E61-4CCC-9866-BF9D6C61569C}">
      <dgm:prSet phldrT="[文字]" custT="1"/>
      <dgm:spPr/>
      <dgm:t>
        <a:bodyPr/>
        <a:lstStyle/>
        <a:p>
          <a:r>
            <a:rPr lang="zh-TW" altLang="en-US" sz="2800" dirty="0" smtClean="0">
              <a:latin typeface="標楷體" panose="03000509000000000000" pitchFamily="65" charset="-120"/>
              <a:ea typeface="標楷體" panose="03000509000000000000" pitchFamily="65" charset="-120"/>
            </a:rPr>
            <a:t>憑證種類及應注意事項</a:t>
          </a:r>
          <a:endParaRPr lang="zh-TW" altLang="en-US" sz="280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B8BCBD14-C948-428B-B90E-12934793CE93}" type="parTrans" cxnId="{D75162A9-DC3F-4FB7-9D6F-27A3022F754E}">
      <dgm:prSet/>
      <dgm:spPr/>
      <dgm:t>
        <a:bodyPr/>
        <a:lstStyle/>
        <a:p>
          <a:endParaRPr lang="zh-TW" altLang="en-US"/>
        </a:p>
      </dgm:t>
    </dgm:pt>
    <dgm:pt modelId="{139ABAAC-E26E-42E1-ABEB-1C69CDD44133}" type="sibTrans" cxnId="{D75162A9-DC3F-4FB7-9D6F-27A3022F754E}">
      <dgm:prSet/>
      <dgm:spPr/>
      <dgm:t>
        <a:bodyPr/>
        <a:lstStyle/>
        <a:p>
          <a:endParaRPr lang="zh-TW" altLang="en-US"/>
        </a:p>
      </dgm:t>
    </dgm:pt>
    <dgm:pt modelId="{4254155C-85A9-40E7-A067-78E6B2F6A21E}" type="pres">
      <dgm:prSet presAssocID="{DEFA7CC9-9E63-44FA-95FC-C6D17320B522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zh-TW" altLang="en-US"/>
        </a:p>
      </dgm:t>
    </dgm:pt>
    <dgm:pt modelId="{DF46903E-E7F4-4A07-B973-45349C054600}" type="pres">
      <dgm:prSet presAssocID="{DEFA7CC9-9E63-44FA-95FC-C6D17320B522}" presName="Name1" presStyleCnt="0"/>
      <dgm:spPr/>
    </dgm:pt>
    <dgm:pt modelId="{3353448B-6074-4696-A069-096969B44C2D}" type="pres">
      <dgm:prSet presAssocID="{DEFA7CC9-9E63-44FA-95FC-C6D17320B522}" presName="cycle" presStyleCnt="0"/>
      <dgm:spPr/>
    </dgm:pt>
    <dgm:pt modelId="{FC01DEA8-3081-4706-835F-BEE4BE745BD1}" type="pres">
      <dgm:prSet presAssocID="{DEFA7CC9-9E63-44FA-95FC-C6D17320B522}" presName="srcNode" presStyleLbl="node1" presStyleIdx="0" presStyleCnt="1"/>
      <dgm:spPr/>
    </dgm:pt>
    <dgm:pt modelId="{07E1A1AB-8C6C-4B81-AACF-1A055CB83DA1}" type="pres">
      <dgm:prSet presAssocID="{DEFA7CC9-9E63-44FA-95FC-C6D17320B522}" presName="conn" presStyleLbl="parChTrans1D2" presStyleIdx="0" presStyleCnt="1"/>
      <dgm:spPr/>
      <dgm:t>
        <a:bodyPr/>
        <a:lstStyle/>
        <a:p>
          <a:endParaRPr lang="zh-TW" altLang="en-US"/>
        </a:p>
      </dgm:t>
    </dgm:pt>
    <dgm:pt modelId="{5C40C722-6DA6-40A8-92DF-9C74E9E8E5D8}" type="pres">
      <dgm:prSet presAssocID="{DEFA7CC9-9E63-44FA-95FC-C6D17320B522}" presName="extraNode" presStyleLbl="node1" presStyleIdx="0" presStyleCnt="1"/>
      <dgm:spPr/>
    </dgm:pt>
    <dgm:pt modelId="{B35B60D9-580D-4684-8536-05A720AE411A}" type="pres">
      <dgm:prSet presAssocID="{DEFA7CC9-9E63-44FA-95FC-C6D17320B522}" presName="dstNode" presStyleLbl="node1" presStyleIdx="0" presStyleCnt="1"/>
      <dgm:spPr/>
    </dgm:pt>
    <dgm:pt modelId="{ADC5F644-9360-4DE7-A8E2-2119782DE801}" type="pres">
      <dgm:prSet presAssocID="{075E129E-0E61-4CCC-9866-BF9D6C61569C}" presName="text_1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360E639A-EBDC-4C60-8A0B-53861AD73724}" type="pres">
      <dgm:prSet presAssocID="{075E129E-0E61-4CCC-9866-BF9D6C61569C}" presName="accent_1" presStyleCnt="0"/>
      <dgm:spPr/>
    </dgm:pt>
    <dgm:pt modelId="{F55533BB-6D4B-4D4A-B46C-64ADED814112}" type="pres">
      <dgm:prSet presAssocID="{075E129E-0E61-4CCC-9866-BF9D6C61569C}" presName="accentRepeatNode" presStyleLbl="solidFgAcc1" presStyleIdx="0" presStyleCnt="1"/>
      <dgm:spPr/>
    </dgm:pt>
  </dgm:ptLst>
  <dgm:cxnLst>
    <dgm:cxn modelId="{D75162A9-DC3F-4FB7-9D6F-27A3022F754E}" srcId="{DEFA7CC9-9E63-44FA-95FC-C6D17320B522}" destId="{075E129E-0E61-4CCC-9866-BF9D6C61569C}" srcOrd="0" destOrd="0" parTransId="{B8BCBD14-C948-428B-B90E-12934793CE93}" sibTransId="{139ABAAC-E26E-42E1-ABEB-1C69CDD44133}"/>
    <dgm:cxn modelId="{81F3CC52-0D43-40B8-9F13-6BDA80371DD6}" type="presOf" srcId="{075E129E-0E61-4CCC-9866-BF9D6C61569C}" destId="{ADC5F644-9360-4DE7-A8E2-2119782DE801}" srcOrd="0" destOrd="0" presId="urn:microsoft.com/office/officeart/2008/layout/VerticalCurvedList"/>
    <dgm:cxn modelId="{E09CCE14-A94C-44B1-9949-C4BE4B467E9C}" type="presOf" srcId="{139ABAAC-E26E-42E1-ABEB-1C69CDD44133}" destId="{07E1A1AB-8C6C-4B81-AACF-1A055CB83DA1}" srcOrd="0" destOrd="0" presId="urn:microsoft.com/office/officeart/2008/layout/VerticalCurvedList"/>
    <dgm:cxn modelId="{9A012507-DDD8-4E66-803E-13B816775459}" type="presOf" srcId="{DEFA7CC9-9E63-44FA-95FC-C6D17320B522}" destId="{4254155C-85A9-40E7-A067-78E6B2F6A21E}" srcOrd="0" destOrd="0" presId="urn:microsoft.com/office/officeart/2008/layout/VerticalCurvedList"/>
    <dgm:cxn modelId="{D75EAD90-0475-4EEA-9AE0-9588F9F14CB7}" type="presParOf" srcId="{4254155C-85A9-40E7-A067-78E6B2F6A21E}" destId="{DF46903E-E7F4-4A07-B973-45349C054600}" srcOrd="0" destOrd="0" presId="urn:microsoft.com/office/officeart/2008/layout/VerticalCurvedList"/>
    <dgm:cxn modelId="{74A9B780-C6E2-40FE-B11C-E106A5297BFF}" type="presParOf" srcId="{DF46903E-E7F4-4A07-B973-45349C054600}" destId="{3353448B-6074-4696-A069-096969B44C2D}" srcOrd="0" destOrd="0" presId="urn:microsoft.com/office/officeart/2008/layout/VerticalCurvedList"/>
    <dgm:cxn modelId="{43E0C0A6-1F37-434E-A71C-9FCA45EA3CA9}" type="presParOf" srcId="{3353448B-6074-4696-A069-096969B44C2D}" destId="{FC01DEA8-3081-4706-835F-BEE4BE745BD1}" srcOrd="0" destOrd="0" presId="urn:microsoft.com/office/officeart/2008/layout/VerticalCurvedList"/>
    <dgm:cxn modelId="{B3F30E90-527F-427D-9527-8A4189FBBCEC}" type="presParOf" srcId="{3353448B-6074-4696-A069-096969B44C2D}" destId="{07E1A1AB-8C6C-4B81-AACF-1A055CB83DA1}" srcOrd="1" destOrd="0" presId="urn:microsoft.com/office/officeart/2008/layout/VerticalCurvedList"/>
    <dgm:cxn modelId="{20D6B6CC-248F-43C2-8280-5EBA43C6D5EC}" type="presParOf" srcId="{3353448B-6074-4696-A069-096969B44C2D}" destId="{5C40C722-6DA6-40A8-92DF-9C74E9E8E5D8}" srcOrd="2" destOrd="0" presId="urn:microsoft.com/office/officeart/2008/layout/VerticalCurvedList"/>
    <dgm:cxn modelId="{EEA36E4C-3167-420E-9939-0C6D19378634}" type="presParOf" srcId="{3353448B-6074-4696-A069-096969B44C2D}" destId="{B35B60D9-580D-4684-8536-05A720AE411A}" srcOrd="3" destOrd="0" presId="urn:microsoft.com/office/officeart/2008/layout/VerticalCurvedList"/>
    <dgm:cxn modelId="{E5C0E33D-705B-4251-80D2-FE4E07234524}" type="presParOf" srcId="{DF46903E-E7F4-4A07-B973-45349C054600}" destId="{ADC5F644-9360-4DE7-A8E2-2119782DE801}" srcOrd="1" destOrd="0" presId="urn:microsoft.com/office/officeart/2008/layout/VerticalCurvedList"/>
    <dgm:cxn modelId="{BE11F57D-597C-401A-A155-8495A3AB4398}" type="presParOf" srcId="{DF46903E-E7F4-4A07-B973-45349C054600}" destId="{360E639A-EBDC-4C60-8A0B-53861AD73724}" srcOrd="2" destOrd="0" presId="urn:microsoft.com/office/officeart/2008/layout/VerticalCurvedList"/>
    <dgm:cxn modelId="{3FF4DC30-F115-472F-8390-2A61164DAF06}" type="presParOf" srcId="{360E639A-EBDC-4C60-8A0B-53861AD73724}" destId="{F55533BB-6D4B-4D4A-B46C-64ADED814112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5DCBFDEC-5C8A-4627-B7B2-F6C7E507FD66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3F2BB29E-8276-4B0B-A778-F12080E2536D}" type="pres">
      <dgm:prSet presAssocID="{5DCBFDEC-5C8A-4627-B7B2-F6C7E507FD6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46322EA5-5777-4F44-9C96-51F1FA86DC68}" type="presOf" srcId="{5DCBFDEC-5C8A-4627-B7B2-F6C7E507FD66}" destId="{3F2BB29E-8276-4B0B-A778-F12080E2536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5DBB0175-10D6-4D55-9798-AB592B0E5CBF}" type="doc">
      <dgm:prSet loTypeId="urn:microsoft.com/office/officeart/2005/8/layout/hierarchy2" loCatId="hierarchy" qsTypeId="urn:microsoft.com/office/officeart/2005/8/quickstyle/simple3" qsCatId="simple" csTypeId="urn:microsoft.com/office/officeart/2005/8/colors/accent2_3" csCatId="accent2" phldr="1"/>
      <dgm:spPr/>
      <dgm:t>
        <a:bodyPr/>
        <a:lstStyle/>
        <a:p>
          <a:endParaRPr lang="zh-TW" altLang="en-US"/>
        </a:p>
      </dgm:t>
    </dgm:pt>
    <dgm:pt modelId="{321AD4BD-39DD-4EF9-9323-A63B51DBEC8C}">
      <dgm:prSet phldrT="[文字]" custT="1"/>
      <dgm:spPr/>
      <dgm:t>
        <a:bodyPr/>
        <a:lstStyle/>
        <a:p>
          <a:r>
            <a:rPr lang="zh-TW" altLang="en-US" sz="14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內部憑證</a:t>
          </a:r>
          <a:endParaRPr lang="zh-TW" altLang="en-US" sz="140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D05F7F9E-4C6F-4722-B3DF-AC10DBDEB7B8}" type="parTrans" cxnId="{8974750C-4145-4D88-B726-8E88E7BE5E98}">
      <dgm:prSet/>
      <dgm:spPr/>
      <dgm:t>
        <a:bodyPr/>
        <a:lstStyle/>
        <a:p>
          <a:endParaRPr lang="zh-TW" altLang="en-US"/>
        </a:p>
      </dgm:t>
    </dgm:pt>
    <dgm:pt modelId="{D4705E23-EF1F-4FA6-8A04-A57203B820C4}" type="sibTrans" cxnId="{8974750C-4145-4D88-B726-8E88E7BE5E98}">
      <dgm:prSet/>
      <dgm:spPr/>
      <dgm:t>
        <a:bodyPr/>
        <a:lstStyle/>
        <a:p>
          <a:endParaRPr lang="zh-TW" altLang="en-US"/>
        </a:p>
      </dgm:t>
    </dgm:pt>
    <dgm:pt modelId="{69829EFC-8A5D-4EEF-AC9B-AF23E6D58F9D}">
      <dgm:prSet phldrT="[文字]" custT="1"/>
      <dgm:spPr/>
      <dgm:t>
        <a:bodyPr/>
        <a:lstStyle/>
        <a:p>
          <a:r>
            <a:rPr lang="zh-TW" altLang="en-US" sz="1400" dirty="0" smtClean="0">
              <a:latin typeface="標楷體" panose="03000509000000000000" pitchFamily="65" charset="-120"/>
              <a:ea typeface="標楷體" panose="03000509000000000000" pitchFamily="65" charset="-120"/>
            </a:rPr>
            <a:t>收入</a:t>
          </a:r>
          <a:endParaRPr lang="zh-TW" altLang="en-US" sz="140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FAC3CDCB-222F-439B-99F6-BFF981427B4A}" type="parTrans" cxnId="{7EA74A52-2F9C-4470-852D-1661CA399651}">
      <dgm:prSet/>
      <dgm:spPr/>
      <dgm:t>
        <a:bodyPr/>
        <a:lstStyle/>
        <a:p>
          <a:endParaRPr lang="zh-TW" altLang="en-US"/>
        </a:p>
      </dgm:t>
    </dgm:pt>
    <dgm:pt modelId="{272C6980-5F7E-411D-8C0F-CBD2064DA396}" type="sibTrans" cxnId="{7EA74A52-2F9C-4470-852D-1661CA399651}">
      <dgm:prSet/>
      <dgm:spPr/>
      <dgm:t>
        <a:bodyPr/>
        <a:lstStyle/>
        <a:p>
          <a:endParaRPr lang="zh-TW" altLang="en-US"/>
        </a:p>
      </dgm:t>
    </dgm:pt>
    <dgm:pt modelId="{EC8B2806-E6A1-4CD4-951A-BD4E8461FBCE}">
      <dgm:prSet phldrT="[文字]" custT="1"/>
      <dgm:spPr/>
      <dgm:t>
        <a:bodyPr/>
        <a:lstStyle/>
        <a:p>
          <a:r>
            <a:rPr lang="zh-TW" altLang="en-US" sz="1400" dirty="0" smtClean="0">
              <a:latin typeface="標楷體" panose="03000509000000000000" pitchFamily="65" charset="-120"/>
              <a:ea typeface="標楷體" panose="03000509000000000000" pitchFamily="65" charset="-120"/>
            </a:rPr>
            <a:t>領據</a:t>
          </a:r>
          <a:endParaRPr lang="zh-TW" altLang="en-US" sz="140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BAEFE174-08D2-4077-B218-468B921237CC}" type="parTrans" cxnId="{82FCF76A-830B-4750-A1B4-1F65F83AFD56}">
      <dgm:prSet/>
      <dgm:spPr/>
      <dgm:t>
        <a:bodyPr/>
        <a:lstStyle/>
        <a:p>
          <a:endParaRPr lang="zh-TW" altLang="en-US"/>
        </a:p>
      </dgm:t>
    </dgm:pt>
    <dgm:pt modelId="{E67F9854-1846-4883-BEE8-BE8505AF21C4}" type="sibTrans" cxnId="{82FCF76A-830B-4750-A1B4-1F65F83AFD56}">
      <dgm:prSet/>
      <dgm:spPr/>
      <dgm:t>
        <a:bodyPr/>
        <a:lstStyle/>
        <a:p>
          <a:endParaRPr lang="zh-TW" altLang="en-US"/>
        </a:p>
      </dgm:t>
    </dgm:pt>
    <dgm:pt modelId="{37CDCCC3-DA94-4C06-9515-EFDF87A98EEE}">
      <dgm:prSet phldrT="[文字]" custT="1"/>
      <dgm:spPr/>
      <dgm:t>
        <a:bodyPr/>
        <a:lstStyle/>
        <a:p>
          <a:r>
            <a:rPr lang="zh-TW" altLang="en-US" sz="1400" dirty="0" smtClean="0">
              <a:latin typeface="標楷體" panose="03000509000000000000" pitchFamily="65" charset="-120"/>
              <a:ea typeface="標楷體" panose="03000509000000000000" pitchFamily="65" charset="-120"/>
            </a:rPr>
            <a:t>收款收據</a:t>
          </a:r>
          <a:endParaRPr lang="zh-TW" altLang="en-US" sz="140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B98F1C19-ED4F-4C5E-A4FC-150CBDACF943}" type="parTrans" cxnId="{9D29D9B2-CC46-48A3-ADD6-62E419F42F47}">
      <dgm:prSet/>
      <dgm:spPr/>
      <dgm:t>
        <a:bodyPr/>
        <a:lstStyle/>
        <a:p>
          <a:endParaRPr lang="zh-TW" altLang="en-US"/>
        </a:p>
      </dgm:t>
    </dgm:pt>
    <dgm:pt modelId="{E5BCBD1F-12B2-4D3F-87EA-1672BFCE3075}" type="sibTrans" cxnId="{9D29D9B2-CC46-48A3-ADD6-62E419F42F47}">
      <dgm:prSet/>
      <dgm:spPr/>
      <dgm:t>
        <a:bodyPr/>
        <a:lstStyle/>
        <a:p>
          <a:endParaRPr lang="zh-TW" altLang="en-US"/>
        </a:p>
      </dgm:t>
    </dgm:pt>
    <dgm:pt modelId="{FB38F1CA-0A12-4C3A-884F-C5C0A9CD106C}">
      <dgm:prSet phldrT="[文字]" custT="1"/>
      <dgm:spPr/>
      <dgm:t>
        <a:bodyPr/>
        <a:lstStyle/>
        <a:p>
          <a:r>
            <a:rPr lang="zh-TW" altLang="en-US" sz="1400" dirty="0" smtClean="0">
              <a:latin typeface="標楷體" panose="03000509000000000000" pitchFamily="65" charset="-120"/>
              <a:ea typeface="標楷體" panose="03000509000000000000" pitchFamily="65" charset="-120"/>
            </a:rPr>
            <a:t>支出</a:t>
          </a:r>
          <a:endParaRPr lang="zh-TW" altLang="en-US" sz="140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76559B4D-1E4F-43A7-85F4-38D9A64B279C}" type="parTrans" cxnId="{CF036C9E-2B37-4AE4-B45D-12C24DDCD177}">
      <dgm:prSet/>
      <dgm:spPr/>
      <dgm:t>
        <a:bodyPr/>
        <a:lstStyle/>
        <a:p>
          <a:endParaRPr lang="zh-TW" altLang="en-US"/>
        </a:p>
      </dgm:t>
    </dgm:pt>
    <dgm:pt modelId="{41E399D3-DA8F-4A12-90C6-92FA75867EF8}" type="sibTrans" cxnId="{CF036C9E-2B37-4AE4-B45D-12C24DDCD177}">
      <dgm:prSet/>
      <dgm:spPr/>
      <dgm:t>
        <a:bodyPr/>
        <a:lstStyle/>
        <a:p>
          <a:endParaRPr lang="zh-TW" altLang="en-US"/>
        </a:p>
      </dgm:t>
    </dgm:pt>
    <dgm:pt modelId="{56C63226-4AD1-4211-B4C4-6961AC2333D6}">
      <dgm:prSet phldrT="[文字]" custT="1"/>
      <dgm:spPr/>
      <dgm:t>
        <a:bodyPr/>
        <a:lstStyle/>
        <a:p>
          <a:r>
            <a:rPr lang="zh-TW" altLang="en-US" sz="14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印領清冊</a:t>
          </a:r>
          <a:endParaRPr lang="en-US" altLang="zh-TW" sz="1400" dirty="0" smtClean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05AF851D-BD00-48CF-8075-622234922342}" type="parTrans" cxnId="{E1E4395D-261C-4688-A87A-696EAB799E96}">
      <dgm:prSet/>
      <dgm:spPr/>
      <dgm:t>
        <a:bodyPr/>
        <a:lstStyle/>
        <a:p>
          <a:endParaRPr lang="zh-TW" altLang="en-US"/>
        </a:p>
      </dgm:t>
    </dgm:pt>
    <dgm:pt modelId="{A583A4BD-1C0C-4AE0-A3F7-55A4C0F5AE4B}" type="sibTrans" cxnId="{E1E4395D-261C-4688-A87A-696EAB799E96}">
      <dgm:prSet/>
      <dgm:spPr/>
      <dgm:t>
        <a:bodyPr/>
        <a:lstStyle/>
        <a:p>
          <a:endParaRPr lang="zh-TW" altLang="en-US"/>
        </a:p>
      </dgm:t>
    </dgm:pt>
    <dgm:pt modelId="{90487AB6-44C7-4B50-8619-67F644DD4849}">
      <dgm:prSet phldrT="[文字]" custT="1"/>
      <dgm:spPr/>
      <dgm:t>
        <a:bodyPr/>
        <a:lstStyle/>
        <a:p>
          <a:r>
            <a:rPr lang="zh-TW" altLang="en-US" sz="14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個人領據</a:t>
          </a:r>
          <a:endParaRPr lang="en-US" altLang="zh-TW" sz="1400" dirty="0" smtClean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8ACF7DE4-3A13-4F1E-888B-2B12128A2F54}" type="parTrans" cxnId="{E01F6F19-BD7A-4E18-BCCA-85592409457B}">
      <dgm:prSet/>
      <dgm:spPr/>
      <dgm:t>
        <a:bodyPr/>
        <a:lstStyle/>
        <a:p>
          <a:endParaRPr lang="zh-TW" altLang="en-US"/>
        </a:p>
      </dgm:t>
    </dgm:pt>
    <dgm:pt modelId="{6706DC71-D42F-4F3B-B562-6FEE8ABCFD3F}" type="sibTrans" cxnId="{E01F6F19-BD7A-4E18-BCCA-85592409457B}">
      <dgm:prSet/>
      <dgm:spPr/>
      <dgm:t>
        <a:bodyPr/>
        <a:lstStyle/>
        <a:p>
          <a:endParaRPr lang="zh-TW" altLang="en-US"/>
        </a:p>
      </dgm:t>
    </dgm:pt>
    <dgm:pt modelId="{A103D6BB-ACD6-477B-8236-FE037F7B8F19}">
      <dgm:prSet phldrT="[文字]" custT="1"/>
      <dgm:spPr/>
      <dgm:t>
        <a:bodyPr/>
        <a:lstStyle/>
        <a:p>
          <a:r>
            <a:rPr lang="zh-TW" altLang="en-US" sz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國內出差旅費報告表</a:t>
          </a:r>
          <a:endParaRPr lang="en-US" altLang="zh-TW" sz="1200" dirty="0" smtClean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D5A053D2-EC5D-431D-9719-A4793797DD7A}" type="parTrans" cxnId="{9FE65305-25A1-4F5A-974C-BEF3E681EE32}">
      <dgm:prSet/>
      <dgm:spPr/>
      <dgm:t>
        <a:bodyPr/>
        <a:lstStyle/>
        <a:p>
          <a:endParaRPr lang="zh-TW" altLang="en-US"/>
        </a:p>
      </dgm:t>
    </dgm:pt>
    <dgm:pt modelId="{ADEE49E6-DA99-4597-8007-325809635CFD}" type="sibTrans" cxnId="{9FE65305-25A1-4F5A-974C-BEF3E681EE32}">
      <dgm:prSet/>
      <dgm:spPr/>
      <dgm:t>
        <a:bodyPr/>
        <a:lstStyle/>
        <a:p>
          <a:endParaRPr lang="zh-TW" altLang="en-US"/>
        </a:p>
      </dgm:t>
    </dgm:pt>
    <dgm:pt modelId="{C71BBBA6-DBA3-4C5F-AF4D-7D51A32CAE03}">
      <dgm:prSet phldrT="[文字]" custT="1"/>
      <dgm:spPr/>
      <dgm:t>
        <a:bodyPr/>
        <a:lstStyle/>
        <a:p>
          <a:r>
            <a:rPr lang="zh-TW" altLang="en-US" sz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國外出差旅費報告表</a:t>
          </a:r>
          <a:endParaRPr lang="en-US" altLang="zh-TW" sz="1200" dirty="0" smtClean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FB1BF0CC-5E90-4FC0-9800-2CD7183378CB}" type="parTrans" cxnId="{7877D891-CFED-4F2D-9F8D-25F7F1FABFE6}">
      <dgm:prSet/>
      <dgm:spPr/>
      <dgm:t>
        <a:bodyPr/>
        <a:lstStyle/>
        <a:p>
          <a:endParaRPr lang="zh-TW" altLang="en-US"/>
        </a:p>
      </dgm:t>
    </dgm:pt>
    <dgm:pt modelId="{8485D62D-238D-4A95-99AC-E7494AB959E1}" type="sibTrans" cxnId="{7877D891-CFED-4F2D-9F8D-25F7F1FABFE6}">
      <dgm:prSet/>
      <dgm:spPr/>
      <dgm:t>
        <a:bodyPr/>
        <a:lstStyle/>
        <a:p>
          <a:endParaRPr lang="zh-TW" altLang="en-US"/>
        </a:p>
      </dgm:t>
    </dgm:pt>
    <dgm:pt modelId="{BB7AF689-19C0-4DA6-9AF0-71588C44257C}">
      <dgm:prSet phldrT="[文字]" custT="1"/>
      <dgm:spPr/>
      <dgm:t>
        <a:bodyPr/>
        <a:lstStyle/>
        <a:p>
          <a:r>
            <a:rPr lang="zh-TW" altLang="en-US" sz="1400" dirty="0" smtClean="0">
              <a:latin typeface="標楷體" panose="03000509000000000000" pitchFamily="65" charset="-120"/>
              <a:ea typeface="標楷體" panose="03000509000000000000" pitchFamily="65" charset="-120"/>
            </a:rPr>
            <a:t>支出證明單</a:t>
          </a:r>
          <a:endParaRPr lang="en-US" altLang="zh-TW" sz="1400" dirty="0" smtClean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E6D1072E-1097-4C04-BA3C-224D3874E968}" type="parTrans" cxnId="{29CE3929-0640-42ED-82FA-B992ED575144}">
      <dgm:prSet/>
      <dgm:spPr/>
      <dgm:t>
        <a:bodyPr/>
        <a:lstStyle/>
        <a:p>
          <a:endParaRPr lang="zh-TW" altLang="en-US"/>
        </a:p>
      </dgm:t>
    </dgm:pt>
    <dgm:pt modelId="{A869B854-649F-4441-A813-30F3D974D2A1}" type="sibTrans" cxnId="{29CE3929-0640-42ED-82FA-B992ED575144}">
      <dgm:prSet/>
      <dgm:spPr/>
      <dgm:t>
        <a:bodyPr/>
        <a:lstStyle/>
        <a:p>
          <a:endParaRPr lang="zh-TW" altLang="en-US"/>
        </a:p>
      </dgm:t>
    </dgm:pt>
    <dgm:pt modelId="{FB5E8511-E7FD-416A-8CA6-824F2275EA69}" type="pres">
      <dgm:prSet presAssocID="{5DBB0175-10D6-4D55-9798-AB592B0E5CBF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123D2337-828C-4C35-88D1-38145588768B}" type="pres">
      <dgm:prSet presAssocID="{321AD4BD-39DD-4EF9-9323-A63B51DBEC8C}" presName="root1" presStyleCnt="0"/>
      <dgm:spPr/>
    </dgm:pt>
    <dgm:pt modelId="{FD9303B9-B9E6-4E52-B80B-2883E45A00D9}" type="pres">
      <dgm:prSet presAssocID="{321AD4BD-39DD-4EF9-9323-A63B51DBEC8C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8BE91F4D-1E20-4F0E-9F13-5054CE8C59B1}" type="pres">
      <dgm:prSet presAssocID="{321AD4BD-39DD-4EF9-9323-A63B51DBEC8C}" presName="level2hierChild" presStyleCnt="0"/>
      <dgm:spPr/>
    </dgm:pt>
    <dgm:pt modelId="{89C7225C-BA75-4E2D-AA3B-8125F5BECC85}" type="pres">
      <dgm:prSet presAssocID="{FAC3CDCB-222F-439B-99F6-BFF981427B4A}" presName="conn2-1" presStyleLbl="parChTrans1D2" presStyleIdx="0" presStyleCnt="2"/>
      <dgm:spPr/>
      <dgm:t>
        <a:bodyPr/>
        <a:lstStyle/>
        <a:p>
          <a:endParaRPr lang="zh-TW" altLang="en-US"/>
        </a:p>
      </dgm:t>
    </dgm:pt>
    <dgm:pt modelId="{3A7B9895-DA4B-4AC2-B9F5-85833972DA27}" type="pres">
      <dgm:prSet presAssocID="{FAC3CDCB-222F-439B-99F6-BFF981427B4A}" presName="connTx" presStyleLbl="parChTrans1D2" presStyleIdx="0" presStyleCnt="2"/>
      <dgm:spPr/>
      <dgm:t>
        <a:bodyPr/>
        <a:lstStyle/>
        <a:p>
          <a:endParaRPr lang="zh-TW" altLang="en-US"/>
        </a:p>
      </dgm:t>
    </dgm:pt>
    <dgm:pt modelId="{7D8F681F-DE56-4637-AFCF-7335CC74614B}" type="pres">
      <dgm:prSet presAssocID="{69829EFC-8A5D-4EEF-AC9B-AF23E6D58F9D}" presName="root2" presStyleCnt="0"/>
      <dgm:spPr/>
    </dgm:pt>
    <dgm:pt modelId="{718A1C5E-9AD1-445B-B3DD-25C5982B1174}" type="pres">
      <dgm:prSet presAssocID="{69829EFC-8A5D-4EEF-AC9B-AF23E6D58F9D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962EFBA6-3F76-4575-8C10-C3861CA593AC}" type="pres">
      <dgm:prSet presAssocID="{69829EFC-8A5D-4EEF-AC9B-AF23E6D58F9D}" presName="level3hierChild" presStyleCnt="0"/>
      <dgm:spPr/>
    </dgm:pt>
    <dgm:pt modelId="{FF305FF5-3F10-4535-902B-8E81F44A31A6}" type="pres">
      <dgm:prSet presAssocID="{BAEFE174-08D2-4077-B218-468B921237CC}" presName="conn2-1" presStyleLbl="parChTrans1D3" presStyleIdx="0" presStyleCnt="7"/>
      <dgm:spPr/>
      <dgm:t>
        <a:bodyPr/>
        <a:lstStyle/>
        <a:p>
          <a:endParaRPr lang="zh-TW" altLang="en-US"/>
        </a:p>
      </dgm:t>
    </dgm:pt>
    <dgm:pt modelId="{2E0237C8-9710-44A4-A397-6D19D8E56135}" type="pres">
      <dgm:prSet presAssocID="{BAEFE174-08D2-4077-B218-468B921237CC}" presName="connTx" presStyleLbl="parChTrans1D3" presStyleIdx="0" presStyleCnt="7"/>
      <dgm:spPr/>
      <dgm:t>
        <a:bodyPr/>
        <a:lstStyle/>
        <a:p>
          <a:endParaRPr lang="zh-TW" altLang="en-US"/>
        </a:p>
      </dgm:t>
    </dgm:pt>
    <dgm:pt modelId="{41CD191B-213D-4139-A7DD-42E083E0FCD5}" type="pres">
      <dgm:prSet presAssocID="{EC8B2806-E6A1-4CD4-951A-BD4E8461FBCE}" presName="root2" presStyleCnt="0"/>
      <dgm:spPr/>
    </dgm:pt>
    <dgm:pt modelId="{256FDC0B-2EF8-451A-8187-3E9DE772490E}" type="pres">
      <dgm:prSet presAssocID="{EC8B2806-E6A1-4CD4-951A-BD4E8461FBCE}" presName="LevelTwoTextNode" presStyleLbl="node3" presStyleIdx="0" presStyleCnt="7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56E09750-049B-4F82-85A4-15147C80EA5F}" type="pres">
      <dgm:prSet presAssocID="{EC8B2806-E6A1-4CD4-951A-BD4E8461FBCE}" presName="level3hierChild" presStyleCnt="0"/>
      <dgm:spPr/>
    </dgm:pt>
    <dgm:pt modelId="{182371EF-592D-46FB-970F-9AE65754611B}" type="pres">
      <dgm:prSet presAssocID="{B98F1C19-ED4F-4C5E-A4FC-150CBDACF943}" presName="conn2-1" presStyleLbl="parChTrans1D3" presStyleIdx="1" presStyleCnt="7"/>
      <dgm:spPr/>
      <dgm:t>
        <a:bodyPr/>
        <a:lstStyle/>
        <a:p>
          <a:endParaRPr lang="zh-TW" altLang="en-US"/>
        </a:p>
      </dgm:t>
    </dgm:pt>
    <dgm:pt modelId="{E06F2846-18D4-4E35-88DD-A06F3A1CFF6E}" type="pres">
      <dgm:prSet presAssocID="{B98F1C19-ED4F-4C5E-A4FC-150CBDACF943}" presName="connTx" presStyleLbl="parChTrans1D3" presStyleIdx="1" presStyleCnt="7"/>
      <dgm:spPr/>
      <dgm:t>
        <a:bodyPr/>
        <a:lstStyle/>
        <a:p>
          <a:endParaRPr lang="zh-TW" altLang="en-US"/>
        </a:p>
      </dgm:t>
    </dgm:pt>
    <dgm:pt modelId="{E40B2347-7150-4821-8108-B9106F02C060}" type="pres">
      <dgm:prSet presAssocID="{37CDCCC3-DA94-4C06-9515-EFDF87A98EEE}" presName="root2" presStyleCnt="0"/>
      <dgm:spPr/>
    </dgm:pt>
    <dgm:pt modelId="{BFE9EA0E-756E-42AB-9955-3A14AFDC6387}" type="pres">
      <dgm:prSet presAssocID="{37CDCCC3-DA94-4C06-9515-EFDF87A98EEE}" presName="LevelTwoTextNode" presStyleLbl="node3" presStyleIdx="1" presStyleCnt="7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BB5990ED-8AFB-4EFE-AEF7-458DAB2C8D7B}" type="pres">
      <dgm:prSet presAssocID="{37CDCCC3-DA94-4C06-9515-EFDF87A98EEE}" presName="level3hierChild" presStyleCnt="0"/>
      <dgm:spPr/>
    </dgm:pt>
    <dgm:pt modelId="{9AEE70A0-63D9-4AC9-A4FC-671866CA50E5}" type="pres">
      <dgm:prSet presAssocID="{76559B4D-1E4F-43A7-85F4-38D9A64B279C}" presName="conn2-1" presStyleLbl="parChTrans1D2" presStyleIdx="1" presStyleCnt="2"/>
      <dgm:spPr/>
      <dgm:t>
        <a:bodyPr/>
        <a:lstStyle/>
        <a:p>
          <a:endParaRPr lang="zh-TW" altLang="en-US"/>
        </a:p>
      </dgm:t>
    </dgm:pt>
    <dgm:pt modelId="{AFE74544-0A25-4FFF-BE30-411C291A8363}" type="pres">
      <dgm:prSet presAssocID="{76559B4D-1E4F-43A7-85F4-38D9A64B279C}" presName="connTx" presStyleLbl="parChTrans1D2" presStyleIdx="1" presStyleCnt="2"/>
      <dgm:spPr/>
      <dgm:t>
        <a:bodyPr/>
        <a:lstStyle/>
        <a:p>
          <a:endParaRPr lang="zh-TW" altLang="en-US"/>
        </a:p>
      </dgm:t>
    </dgm:pt>
    <dgm:pt modelId="{AD66DD8D-7985-4EB0-AA67-28D8101094D0}" type="pres">
      <dgm:prSet presAssocID="{FB38F1CA-0A12-4C3A-884F-C5C0A9CD106C}" presName="root2" presStyleCnt="0"/>
      <dgm:spPr/>
    </dgm:pt>
    <dgm:pt modelId="{D2EF55A8-5532-4242-9F64-52536E869CC2}" type="pres">
      <dgm:prSet presAssocID="{FB38F1CA-0A12-4C3A-884F-C5C0A9CD106C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6F686D31-50AD-40A8-84A5-03C35886D262}" type="pres">
      <dgm:prSet presAssocID="{FB38F1CA-0A12-4C3A-884F-C5C0A9CD106C}" presName="level3hierChild" presStyleCnt="0"/>
      <dgm:spPr/>
    </dgm:pt>
    <dgm:pt modelId="{3792FDD1-D272-455D-B003-2C82B40A4233}" type="pres">
      <dgm:prSet presAssocID="{05AF851D-BD00-48CF-8075-622234922342}" presName="conn2-1" presStyleLbl="parChTrans1D3" presStyleIdx="2" presStyleCnt="7"/>
      <dgm:spPr/>
      <dgm:t>
        <a:bodyPr/>
        <a:lstStyle/>
        <a:p>
          <a:endParaRPr lang="zh-TW" altLang="en-US"/>
        </a:p>
      </dgm:t>
    </dgm:pt>
    <dgm:pt modelId="{1ED7D68C-88D4-4A47-AE6D-29ED400353B7}" type="pres">
      <dgm:prSet presAssocID="{05AF851D-BD00-48CF-8075-622234922342}" presName="connTx" presStyleLbl="parChTrans1D3" presStyleIdx="2" presStyleCnt="7"/>
      <dgm:spPr/>
      <dgm:t>
        <a:bodyPr/>
        <a:lstStyle/>
        <a:p>
          <a:endParaRPr lang="zh-TW" altLang="en-US"/>
        </a:p>
      </dgm:t>
    </dgm:pt>
    <dgm:pt modelId="{611311BC-88DB-41E1-A6F8-B857C8911378}" type="pres">
      <dgm:prSet presAssocID="{56C63226-4AD1-4211-B4C4-6961AC2333D6}" presName="root2" presStyleCnt="0"/>
      <dgm:spPr/>
    </dgm:pt>
    <dgm:pt modelId="{6D0FCE7E-0081-4C0F-BFB4-C7110F18C7BE}" type="pres">
      <dgm:prSet presAssocID="{56C63226-4AD1-4211-B4C4-6961AC2333D6}" presName="LevelTwoTextNode" presStyleLbl="node3" presStyleIdx="2" presStyleCnt="7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F5FD75DD-FD6A-4A74-9C53-9E9D861F9264}" type="pres">
      <dgm:prSet presAssocID="{56C63226-4AD1-4211-B4C4-6961AC2333D6}" presName="level3hierChild" presStyleCnt="0"/>
      <dgm:spPr/>
    </dgm:pt>
    <dgm:pt modelId="{C2DD358A-AF1F-4829-8DD8-8D72053B0406}" type="pres">
      <dgm:prSet presAssocID="{8ACF7DE4-3A13-4F1E-888B-2B12128A2F54}" presName="conn2-1" presStyleLbl="parChTrans1D3" presStyleIdx="3" presStyleCnt="7"/>
      <dgm:spPr/>
      <dgm:t>
        <a:bodyPr/>
        <a:lstStyle/>
        <a:p>
          <a:endParaRPr lang="zh-TW" altLang="en-US"/>
        </a:p>
      </dgm:t>
    </dgm:pt>
    <dgm:pt modelId="{DC5A4EA0-8315-4E56-AABD-FC370FC3E1D1}" type="pres">
      <dgm:prSet presAssocID="{8ACF7DE4-3A13-4F1E-888B-2B12128A2F54}" presName="connTx" presStyleLbl="parChTrans1D3" presStyleIdx="3" presStyleCnt="7"/>
      <dgm:spPr/>
      <dgm:t>
        <a:bodyPr/>
        <a:lstStyle/>
        <a:p>
          <a:endParaRPr lang="zh-TW" altLang="en-US"/>
        </a:p>
      </dgm:t>
    </dgm:pt>
    <dgm:pt modelId="{3530E083-5329-476A-A83D-CED266AE44E7}" type="pres">
      <dgm:prSet presAssocID="{90487AB6-44C7-4B50-8619-67F644DD4849}" presName="root2" presStyleCnt="0"/>
      <dgm:spPr/>
    </dgm:pt>
    <dgm:pt modelId="{ADF70D9A-2F04-4CEB-B087-07000D1BA9F7}" type="pres">
      <dgm:prSet presAssocID="{90487AB6-44C7-4B50-8619-67F644DD4849}" presName="LevelTwoTextNode" presStyleLbl="node3" presStyleIdx="3" presStyleCnt="7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CAAAC945-5DB2-406D-B665-97D262A070F6}" type="pres">
      <dgm:prSet presAssocID="{90487AB6-44C7-4B50-8619-67F644DD4849}" presName="level3hierChild" presStyleCnt="0"/>
      <dgm:spPr/>
    </dgm:pt>
    <dgm:pt modelId="{683BF8A7-C7BA-424B-AA91-D4C00FF29CD3}" type="pres">
      <dgm:prSet presAssocID="{D5A053D2-EC5D-431D-9719-A4793797DD7A}" presName="conn2-1" presStyleLbl="parChTrans1D3" presStyleIdx="4" presStyleCnt="7"/>
      <dgm:spPr/>
      <dgm:t>
        <a:bodyPr/>
        <a:lstStyle/>
        <a:p>
          <a:endParaRPr lang="zh-TW" altLang="en-US"/>
        </a:p>
      </dgm:t>
    </dgm:pt>
    <dgm:pt modelId="{63990C78-6552-4001-A6D6-D5961FA55EB1}" type="pres">
      <dgm:prSet presAssocID="{D5A053D2-EC5D-431D-9719-A4793797DD7A}" presName="connTx" presStyleLbl="parChTrans1D3" presStyleIdx="4" presStyleCnt="7"/>
      <dgm:spPr/>
      <dgm:t>
        <a:bodyPr/>
        <a:lstStyle/>
        <a:p>
          <a:endParaRPr lang="zh-TW" altLang="en-US"/>
        </a:p>
      </dgm:t>
    </dgm:pt>
    <dgm:pt modelId="{F9BCD2AD-6F67-41DE-921A-130FB6F76E1F}" type="pres">
      <dgm:prSet presAssocID="{A103D6BB-ACD6-477B-8236-FE037F7B8F19}" presName="root2" presStyleCnt="0"/>
      <dgm:spPr/>
    </dgm:pt>
    <dgm:pt modelId="{C9C24ECB-03B8-4712-A622-C120A4DFAFEC}" type="pres">
      <dgm:prSet presAssocID="{A103D6BB-ACD6-477B-8236-FE037F7B8F19}" presName="LevelTwoTextNode" presStyleLbl="node3" presStyleIdx="4" presStyleCnt="7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3FBC4315-B58A-49EC-B7C6-9CFD53418C4D}" type="pres">
      <dgm:prSet presAssocID="{A103D6BB-ACD6-477B-8236-FE037F7B8F19}" presName="level3hierChild" presStyleCnt="0"/>
      <dgm:spPr/>
    </dgm:pt>
    <dgm:pt modelId="{76403622-C90D-44D4-B870-ADDB9511888E}" type="pres">
      <dgm:prSet presAssocID="{FB1BF0CC-5E90-4FC0-9800-2CD7183378CB}" presName="conn2-1" presStyleLbl="parChTrans1D3" presStyleIdx="5" presStyleCnt="7"/>
      <dgm:spPr/>
      <dgm:t>
        <a:bodyPr/>
        <a:lstStyle/>
        <a:p>
          <a:endParaRPr lang="zh-TW" altLang="en-US"/>
        </a:p>
      </dgm:t>
    </dgm:pt>
    <dgm:pt modelId="{9BFABCBA-3C0F-4B9A-9A30-283B6DC207F9}" type="pres">
      <dgm:prSet presAssocID="{FB1BF0CC-5E90-4FC0-9800-2CD7183378CB}" presName="connTx" presStyleLbl="parChTrans1D3" presStyleIdx="5" presStyleCnt="7"/>
      <dgm:spPr/>
      <dgm:t>
        <a:bodyPr/>
        <a:lstStyle/>
        <a:p>
          <a:endParaRPr lang="zh-TW" altLang="en-US"/>
        </a:p>
      </dgm:t>
    </dgm:pt>
    <dgm:pt modelId="{EBEB00FB-590E-4D29-BF31-9F4B2824FFEC}" type="pres">
      <dgm:prSet presAssocID="{C71BBBA6-DBA3-4C5F-AF4D-7D51A32CAE03}" presName="root2" presStyleCnt="0"/>
      <dgm:spPr/>
    </dgm:pt>
    <dgm:pt modelId="{E054899E-FE1D-48C1-AA2A-6BE7BE563273}" type="pres">
      <dgm:prSet presAssocID="{C71BBBA6-DBA3-4C5F-AF4D-7D51A32CAE03}" presName="LevelTwoTextNode" presStyleLbl="node3" presStyleIdx="5" presStyleCnt="7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72E42326-C2F9-4418-8945-89D9E686F655}" type="pres">
      <dgm:prSet presAssocID="{C71BBBA6-DBA3-4C5F-AF4D-7D51A32CAE03}" presName="level3hierChild" presStyleCnt="0"/>
      <dgm:spPr/>
    </dgm:pt>
    <dgm:pt modelId="{107ABE02-31F8-4B6F-9C57-3252A17DF26E}" type="pres">
      <dgm:prSet presAssocID="{E6D1072E-1097-4C04-BA3C-224D3874E968}" presName="conn2-1" presStyleLbl="parChTrans1D3" presStyleIdx="6" presStyleCnt="7"/>
      <dgm:spPr/>
      <dgm:t>
        <a:bodyPr/>
        <a:lstStyle/>
        <a:p>
          <a:endParaRPr lang="zh-TW" altLang="en-US"/>
        </a:p>
      </dgm:t>
    </dgm:pt>
    <dgm:pt modelId="{DA7ECB1D-8B38-4681-AC5F-E6409F3ECF76}" type="pres">
      <dgm:prSet presAssocID="{E6D1072E-1097-4C04-BA3C-224D3874E968}" presName="connTx" presStyleLbl="parChTrans1D3" presStyleIdx="6" presStyleCnt="7"/>
      <dgm:spPr/>
      <dgm:t>
        <a:bodyPr/>
        <a:lstStyle/>
        <a:p>
          <a:endParaRPr lang="zh-TW" altLang="en-US"/>
        </a:p>
      </dgm:t>
    </dgm:pt>
    <dgm:pt modelId="{BCB3D3E9-B9EA-4BD4-97E8-791CF24C1686}" type="pres">
      <dgm:prSet presAssocID="{BB7AF689-19C0-4DA6-9AF0-71588C44257C}" presName="root2" presStyleCnt="0"/>
      <dgm:spPr/>
    </dgm:pt>
    <dgm:pt modelId="{42E1A506-6B72-45FC-8598-0F52155F05DE}" type="pres">
      <dgm:prSet presAssocID="{BB7AF689-19C0-4DA6-9AF0-71588C44257C}" presName="LevelTwoTextNode" presStyleLbl="node3" presStyleIdx="6" presStyleCnt="7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5228A56C-54D1-4319-9AB0-F256368B1D21}" type="pres">
      <dgm:prSet presAssocID="{BB7AF689-19C0-4DA6-9AF0-71588C44257C}" presName="level3hierChild" presStyleCnt="0"/>
      <dgm:spPr/>
    </dgm:pt>
  </dgm:ptLst>
  <dgm:cxnLst>
    <dgm:cxn modelId="{68F64B85-A25F-40EA-9C01-D3D6B1D5A7A5}" type="presOf" srcId="{321AD4BD-39DD-4EF9-9323-A63B51DBEC8C}" destId="{FD9303B9-B9E6-4E52-B80B-2883E45A00D9}" srcOrd="0" destOrd="0" presId="urn:microsoft.com/office/officeart/2005/8/layout/hierarchy2"/>
    <dgm:cxn modelId="{034E455A-2763-4212-8239-518A6D540087}" type="presOf" srcId="{90487AB6-44C7-4B50-8619-67F644DD4849}" destId="{ADF70D9A-2F04-4CEB-B087-07000D1BA9F7}" srcOrd="0" destOrd="0" presId="urn:microsoft.com/office/officeart/2005/8/layout/hierarchy2"/>
    <dgm:cxn modelId="{7F650E1C-8636-49BD-AA56-48AA5A866810}" type="presOf" srcId="{BB7AF689-19C0-4DA6-9AF0-71588C44257C}" destId="{42E1A506-6B72-45FC-8598-0F52155F05DE}" srcOrd="0" destOrd="0" presId="urn:microsoft.com/office/officeart/2005/8/layout/hierarchy2"/>
    <dgm:cxn modelId="{76293056-84FB-407B-87D8-993B7A7D3358}" type="presOf" srcId="{FB1BF0CC-5E90-4FC0-9800-2CD7183378CB}" destId="{9BFABCBA-3C0F-4B9A-9A30-283B6DC207F9}" srcOrd="1" destOrd="0" presId="urn:microsoft.com/office/officeart/2005/8/layout/hierarchy2"/>
    <dgm:cxn modelId="{507C97B3-F1FC-449B-B692-09165D1213FA}" type="presOf" srcId="{BAEFE174-08D2-4077-B218-468B921237CC}" destId="{2E0237C8-9710-44A4-A397-6D19D8E56135}" srcOrd="1" destOrd="0" presId="urn:microsoft.com/office/officeart/2005/8/layout/hierarchy2"/>
    <dgm:cxn modelId="{57BE9B7E-AED7-48CC-8344-887DA8D0257A}" type="presOf" srcId="{FB38F1CA-0A12-4C3A-884F-C5C0A9CD106C}" destId="{D2EF55A8-5532-4242-9F64-52536E869CC2}" srcOrd="0" destOrd="0" presId="urn:microsoft.com/office/officeart/2005/8/layout/hierarchy2"/>
    <dgm:cxn modelId="{3E7920F3-ACBB-4AD1-95E5-63179A0D2AB3}" type="presOf" srcId="{05AF851D-BD00-48CF-8075-622234922342}" destId="{1ED7D68C-88D4-4A47-AE6D-29ED400353B7}" srcOrd="1" destOrd="0" presId="urn:microsoft.com/office/officeart/2005/8/layout/hierarchy2"/>
    <dgm:cxn modelId="{779320F0-586D-44E5-B460-F48DCBDB630C}" type="presOf" srcId="{37CDCCC3-DA94-4C06-9515-EFDF87A98EEE}" destId="{BFE9EA0E-756E-42AB-9955-3A14AFDC6387}" srcOrd="0" destOrd="0" presId="urn:microsoft.com/office/officeart/2005/8/layout/hierarchy2"/>
    <dgm:cxn modelId="{B7111B74-2907-49CC-8A9F-23E2F474F632}" type="presOf" srcId="{05AF851D-BD00-48CF-8075-622234922342}" destId="{3792FDD1-D272-455D-B003-2C82B40A4233}" srcOrd="0" destOrd="0" presId="urn:microsoft.com/office/officeart/2005/8/layout/hierarchy2"/>
    <dgm:cxn modelId="{B4B1AF34-8408-4B28-86A3-D2F4048EB5CE}" type="presOf" srcId="{B98F1C19-ED4F-4C5E-A4FC-150CBDACF943}" destId="{E06F2846-18D4-4E35-88DD-A06F3A1CFF6E}" srcOrd="1" destOrd="0" presId="urn:microsoft.com/office/officeart/2005/8/layout/hierarchy2"/>
    <dgm:cxn modelId="{EE431968-0762-447C-9E57-EC87E495C530}" type="presOf" srcId="{D5A053D2-EC5D-431D-9719-A4793797DD7A}" destId="{683BF8A7-C7BA-424B-AA91-D4C00FF29CD3}" srcOrd="0" destOrd="0" presId="urn:microsoft.com/office/officeart/2005/8/layout/hierarchy2"/>
    <dgm:cxn modelId="{02B5A621-603C-4181-B171-966F83B685E6}" type="presOf" srcId="{76559B4D-1E4F-43A7-85F4-38D9A64B279C}" destId="{9AEE70A0-63D9-4AC9-A4FC-671866CA50E5}" srcOrd="0" destOrd="0" presId="urn:microsoft.com/office/officeart/2005/8/layout/hierarchy2"/>
    <dgm:cxn modelId="{9E9B56EC-0415-4EAD-8744-94DA89BD78F5}" type="presOf" srcId="{BAEFE174-08D2-4077-B218-468B921237CC}" destId="{FF305FF5-3F10-4535-902B-8E81F44A31A6}" srcOrd="0" destOrd="0" presId="urn:microsoft.com/office/officeart/2005/8/layout/hierarchy2"/>
    <dgm:cxn modelId="{5BA2C050-5A4B-4907-8C45-E52A06AFD0B7}" type="presOf" srcId="{56C63226-4AD1-4211-B4C4-6961AC2333D6}" destId="{6D0FCE7E-0081-4C0F-BFB4-C7110F18C7BE}" srcOrd="0" destOrd="0" presId="urn:microsoft.com/office/officeart/2005/8/layout/hierarchy2"/>
    <dgm:cxn modelId="{C8D0DD16-27AC-4724-8896-B51653599CB6}" type="presOf" srcId="{FAC3CDCB-222F-439B-99F6-BFF981427B4A}" destId="{3A7B9895-DA4B-4AC2-B9F5-85833972DA27}" srcOrd="1" destOrd="0" presId="urn:microsoft.com/office/officeart/2005/8/layout/hierarchy2"/>
    <dgm:cxn modelId="{3F20A9A1-AF8F-459B-B366-7034AEC24B9D}" type="presOf" srcId="{76559B4D-1E4F-43A7-85F4-38D9A64B279C}" destId="{AFE74544-0A25-4FFF-BE30-411C291A8363}" srcOrd="1" destOrd="0" presId="urn:microsoft.com/office/officeart/2005/8/layout/hierarchy2"/>
    <dgm:cxn modelId="{7877D891-CFED-4F2D-9F8D-25F7F1FABFE6}" srcId="{FB38F1CA-0A12-4C3A-884F-C5C0A9CD106C}" destId="{C71BBBA6-DBA3-4C5F-AF4D-7D51A32CAE03}" srcOrd="3" destOrd="0" parTransId="{FB1BF0CC-5E90-4FC0-9800-2CD7183378CB}" sibTransId="{8485D62D-238D-4A95-99AC-E7494AB959E1}"/>
    <dgm:cxn modelId="{B6251EB9-75BB-4AD6-8F5A-937A90CE5882}" type="presOf" srcId="{5DBB0175-10D6-4D55-9798-AB592B0E5CBF}" destId="{FB5E8511-E7FD-416A-8CA6-824F2275EA69}" srcOrd="0" destOrd="0" presId="urn:microsoft.com/office/officeart/2005/8/layout/hierarchy2"/>
    <dgm:cxn modelId="{9D29D9B2-CC46-48A3-ADD6-62E419F42F47}" srcId="{69829EFC-8A5D-4EEF-AC9B-AF23E6D58F9D}" destId="{37CDCCC3-DA94-4C06-9515-EFDF87A98EEE}" srcOrd="1" destOrd="0" parTransId="{B98F1C19-ED4F-4C5E-A4FC-150CBDACF943}" sibTransId="{E5BCBD1F-12B2-4D3F-87EA-1672BFCE3075}"/>
    <dgm:cxn modelId="{D9A9988C-FDBD-4354-A816-93343FBA0827}" type="presOf" srcId="{A103D6BB-ACD6-477B-8236-FE037F7B8F19}" destId="{C9C24ECB-03B8-4712-A622-C120A4DFAFEC}" srcOrd="0" destOrd="0" presId="urn:microsoft.com/office/officeart/2005/8/layout/hierarchy2"/>
    <dgm:cxn modelId="{5E4DD688-15B7-424A-8462-0508BBA3B576}" type="presOf" srcId="{FB1BF0CC-5E90-4FC0-9800-2CD7183378CB}" destId="{76403622-C90D-44D4-B870-ADDB9511888E}" srcOrd="0" destOrd="0" presId="urn:microsoft.com/office/officeart/2005/8/layout/hierarchy2"/>
    <dgm:cxn modelId="{97CD649A-1BBD-476C-8BC2-4BC700C6A68E}" type="presOf" srcId="{E6D1072E-1097-4C04-BA3C-224D3874E968}" destId="{DA7ECB1D-8B38-4681-AC5F-E6409F3ECF76}" srcOrd="1" destOrd="0" presId="urn:microsoft.com/office/officeart/2005/8/layout/hierarchy2"/>
    <dgm:cxn modelId="{CF036C9E-2B37-4AE4-B45D-12C24DDCD177}" srcId="{321AD4BD-39DD-4EF9-9323-A63B51DBEC8C}" destId="{FB38F1CA-0A12-4C3A-884F-C5C0A9CD106C}" srcOrd="1" destOrd="0" parTransId="{76559B4D-1E4F-43A7-85F4-38D9A64B279C}" sibTransId="{41E399D3-DA8F-4A12-90C6-92FA75867EF8}"/>
    <dgm:cxn modelId="{EE56280B-A2E1-4A92-A16B-5BAF0B8B7581}" type="presOf" srcId="{B98F1C19-ED4F-4C5E-A4FC-150CBDACF943}" destId="{182371EF-592D-46FB-970F-9AE65754611B}" srcOrd="0" destOrd="0" presId="urn:microsoft.com/office/officeart/2005/8/layout/hierarchy2"/>
    <dgm:cxn modelId="{E1E4395D-261C-4688-A87A-696EAB799E96}" srcId="{FB38F1CA-0A12-4C3A-884F-C5C0A9CD106C}" destId="{56C63226-4AD1-4211-B4C4-6961AC2333D6}" srcOrd="0" destOrd="0" parTransId="{05AF851D-BD00-48CF-8075-622234922342}" sibTransId="{A583A4BD-1C0C-4AE0-A3F7-55A4C0F5AE4B}"/>
    <dgm:cxn modelId="{2E0AFD35-C5A0-405E-A6E7-A23E5D031248}" type="presOf" srcId="{E6D1072E-1097-4C04-BA3C-224D3874E968}" destId="{107ABE02-31F8-4B6F-9C57-3252A17DF26E}" srcOrd="0" destOrd="0" presId="urn:microsoft.com/office/officeart/2005/8/layout/hierarchy2"/>
    <dgm:cxn modelId="{CFA4A99A-94B5-4AD8-8B41-78BCDB46D99E}" type="presOf" srcId="{FAC3CDCB-222F-439B-99F6-BFF981427B4A}" destId="{89C7225C-BA75-4E2D-AA3B-8125F5BECC85}" srcOrd="0" destOrd="0" presId="urn:microsoft.com/office/officeart/2005/8/layout/hierarchy2"/>
    <dgm:cxn modelId="{9B73D0FF-4EB3-4269-BCF3-637E615A7284}" type="presOf" srcId="{D5A053D2-EC5D-431D-9719-A4793797DD7A}" destId="{63990C78-6552-4001-A6D6-D5961FA55EB1}" srcOrd="1" destOrd="0" presId="urn:microsoft.com/office/officeart/2005/8/layout/hierarchy2"/>
    <dgm:cxn modelId="{B7A23B38-6995-4BFD-91ED-8EB7B187CAFB}" type="presOf" srcId="{EC8B2806-E6A1-4CD4-951A-BD4E8461FBCE}" destId="{256FDC0B-2EF8-451A-8187-3E9DE772490E}" srcOrd="0" destOrd="0" presId="urn:microsoft.com/office/officeart/2005/8/layout/hierarchy2"/>
    <dgm:cxn modelId="{29CE3929-0640-42ED-82FA-B992ED575144}" srcId="{FB38F1CA-0A12-4C3A-884F-C5C0A9CD106C}" destId="{BB7AF689-19C0-4DA6-9AF0-71588C44257C}" srcOrd="4" destOrd="0" parTransId="{E6D1072E-1097-4C04-BA3C-224D3874E968}" sibTransId="{A869B854-649F-4441-A813-30F3D974D2A1}"/>
    <dgm:cxn modelId="{8974750C-4145-4D88-B726-8E88E7BE5E98}" srcId="{5DBB0175-10D6-4D55-9798-AB592B0E5CBF}" destId="{321AD4BD-39DD-4EF9-9323-A63B51DBEC8C}" srcOrd="0" destOrd="0" parTransId="{D05F7F9E-4C6F-4722-B3DF-AC10DBDEB7B8}" sibTransId="{D4705E23-EF1F-4FA6-8A04-A57203B820C4}"/>
    <dgm:cxn modelId="{9FE65305-25A1-4F5A-974C-BEF3E681EE32}" srcId="{FB38F1CA-0A12-4C3A-884F-C5C0A9CD106C}" destId="{A103D6BB-ACD6-477B-8236-FE037F7B8F19}" srcOrd="2" destOrd="0" parTransId="{D5A053D2-EC5D-431D-9719-A4793797DD7A}" sibTransId="{ADEE49E6-DA99-4597-8007-325809635CFD}"/>
    <dgm:cxn modelId="{7EA74A52-2F9C-4470-852D-1661CA399651}" srcId="{321AD4BD-39DD-4EF9-9323-A63B51DBEC8C}" destId="{69829EFC-8A5D-4EEF-AC9B-AF23E6D58F9D}" srcOrd="0" destOrd="0" parTransId="{FAC3CDCB-222F-439B-99F6-BFF981427B4A}" sibTransId="{272C6980-5F7E-411D-8C0F-CBD2064DA396}"/>
    <dgm:cxn modelId="{292A648C-F744-400A-898E-D18259EA53CB}" type="presOf" srcId="{69829EFC-8A5D-4EEF-AC9B-AF23E6D58F9D}" destId="{718A1C5E-9AD1-445B-B3DD-25C5982B1174}" srcOrd="0" destOrd="0" presId="urn:microsoft.com/office/officeart/2005/8/layout/hierarchy2"/>
    <dgm:cxn modelId="{82FCF76A-830B-4750-A1B4-1F65F83AFD56}" srcId="{69829EFC-8A5D-4EEF-AC9B-AF23E6D58F9D}" destId="{EC8B2806-E6A1-4CD4-951A-BD4E8461FBCE}" srcOrd="0" destOrd="0" parTransId="{BAEFE174-08D2-4077-B218-468B921237CC}" sibTransId="{E67F9854-1846-4883-BEE8-BE8505AF21C4}"/>
    <dgm:cxn modelId="{F19734D5-DD01-4CE8-9DA2-49BB8FF41AD1}" type="presOf" srcId="{C71BBBA6-DBA3-4C5F-AF4D-7D51A32CAE03}" destId="{E054899E-FE1D-48C1-AA2A-6BE7BE563273}" srcOrd="0" destOrd="0" presId="urn:microsoft.com/office/officeart/2005/8/layout/hierarchy2"/>
    <dgm:cxn modelId="{BEF0ED76-937F-43F7-B6BA-2A734EC323FF}" type="presOf" srcId="{8ACF7DE4-3A13-4F1E-888B-2B12128A2F54}" destId="{C2DD358A-AF1F-4829-8DD8-8D72053B0406}" srcOrd="0" destOrd="0" presId="urn:microsoft.com/office/officeart/2005/8/layout/hierarchy2"/>
    <dgm:cxn modelId="{62249688-5750-424B-83FD-F9964BDBB610}" type="presOf" srcId="{8ACF7DE4-3A13-4F1E-888B-2B12128A2F54}" destId="{DC5A4EA0-8315-4E56-AABD-FC370FC3E1D1}" srcOrd="1" destOrd="0" presId="urn:microsoft.com/office/officeart/2005/8/layout/hierarchy2"/>
    <dgm:cxn modelId="{E01F6F19-BD7A-4E18-BCCA-85592409457B}" srcId="{FB38F1CA-0A12-4C3A-884F-C5C0A9CD106C}" destId="{90487AB6-44C7-4B50-8619-67F644DD4849}" srcOrd="1" destOrd="0" parTransId="{8ACF7DE4-3A13-4F1E-888B-2B12128A2F54}" sibTransId="{6706DC71-D42F-4F3B-B562-6FEE8ABCFD3F}"/>
    <dgm:cxn modelId="{0C51D91A-24C0-4F6C-80F2-17DD340F130F}" type="presParOf" srcId="{FB5E8511-E7FD-416A-8CA6-824F2275EA69}" destId="{123D2337-828C-4C35-88D1-38145588768B}" srcOrd="0" destOrd="0" presId="urn:microsoft.com/office/officeart/2005/8/layout/hierarchy2"/>
    <dgm:cxn modelId="{14419B41-8DDA-4A65-B9BE-4B30470CE838}" type="presParOf" srcId="{123D2337-828C-4C35-88D1-38145588768B}" destId="{FD9303B9-B9E6-4E52-B80B-2883E45A00D9}" srcOrd="0" destOrd="0" presId="urn:microsoft.com/office/officeart/2005/8/layout/hierarchy2"/>
    <dgm:cxn modelId="{10E8E8A1-2A03-4CD2-A207-29A8D65411F6}" type="presParOf" srcId="{123D2337-828C-4C35-88D1-38145588768B}" destId="{8BE91F4D-1E20-4F0E-9F13-5054CE8C59B1}" srcOrd="1" destOrd="0" presId="urn:microsoft.com/office/officeart/2005/8/layout/hierarchy2"/>
    <dgm:cxn modelId="{57350024-A7A4-4E21-B912-CDDD1225B99D}" type="presParOf" srcId="{8BE91F4D-1E20-4F0E-9F13-5054CE8C59B1}" destId="{89C7225C-BA75-4E2D-AA3B-8125F5BECC85}" srcOrd="0" destOrd="0" presId="urn:microsoft.com/office/officeart/2005/8/layout/hierarchy2"/>
    <dgm:cxn modelId="{E2AF00D7-BBDA-430C-AEA6-EDFAF0AB1B6B}" type="presParOf" srcId="{89C7225C-BA75-4E2D-AA3B-8125F5BECC85}" destId="{3A7B9895-DA4B-4AC2-B9F5-85833972DA27}" srcOrd="0" destOrd="0" presId="urn:microsoft.com/office/officeart/2005/8/layout/hierarchy2"/>
    <dgm:cxn modelId="{625FF202-8B2E-4F67-B983-F3E1F8C7D9B6}" type="presParOf" srcId="{8BE91F4D-1E20-4F0E-9F13-5054CE8C59B1}" destId="{7D8F681F-DE56-4637-AFCF-7335CC74614B}" srcOrd="1" destOrd="0" presId="urn:microsoft.com/office/officeart/2005/8/layout/hierarchy2"/>
    <dgm:cxn modelId="{0191CF00-C8ED-401D-A583-B88C53658FC3}" type="presParOf" srcId="{7D8F681F-DE56-4637-AFCF-7335CC74614B}" destId="{718A1C5E-9AD1-445B-B3DD-25C5982B1174}" srcOrd="0" destOrd="0" presId="urn:microsoft.com/office/officeart/2005/8/layout/hierarchy2"/>
    <dgm:cxn modelId="{030C9003-6232-4223-8116-B421050E2EA3}" type="presParOf" srcId="{7D8F681F-DE56-4637-AFCF-7335CC74614B}" destId="{962EFBA6-3F76-4575-8C10-C3861CA593AC}" srcOrd="1" destOrd="0" presId="urn:microsoft.com/office/officeart/2005/8/layout/hierarchy2"/>
    <dgm:cxn modelId="{1748E959-BDFB-4FC2-BF17-81D50EEEBB21}" type="presParOf" srcId="{962EFBA6-3F76-4575-8C10-C3861CA593AC}" destId="{FF305FF5-3F10-4535-902B-8E81F44A31A6}" srcOrd="0" destOrd="0" presId="urn:microsoft.com/office/officeart/2005/8/layout/hierarchy2"/>
    <dgm:cxn modelId="{C91DFF6C-2EA8-49AB-B6D7-B98615FC9D36}" type="presParOf" srcId="{FF305FF5-3F10-4535-902B-8E81F44A31A6}" destId="{2E0237C8-9710-44A4-A397-6D19D8E56135}" srcOrd="0" destOrd="0" presId="urn:microsoft.com/office/officeart/2005/8/layout/hierarchy2"/>
    <dgm:cxn modelId="{AFA40F66-7448-4F03-99DA-34F3BDAE0538}" type="presParOf" srcId="{962EFBA6-3F76-4575-8C10-C3861CA593AC}" destId="{41CD191B-213D-4139-A7DD-42E083E0FCD5}" srcOrd="1" destOrd="0" presId="urn:microsoft.com/office/officeart/2005/8/layout/hierarchy2"/>
    <dgm:cxn modelId="{87E16F00-2303-4920-9E8F-B4E7496A07E2}" type="presParOf" srcId="{41CD191B-213D-4139-A7DD-42E083E0FCD5}" destId="{256FDC0B-2EF8-451A-8187-3E9DE772490E}" srcOrd="0" destOrd="0" presId="urn:microsoft.com/office/officeart/2005/8/layout/hierarchy2"/>
    <dgm:cxn modelId="{4F94820C-A819-4596-AF5A-9E79D07A5EA4}" type="presParOf" srcId="{41CD191B-213D-4139-A7DD-42E083E0FCD5}" destId="{56E09750-049B-4F82-85A4-15147C80EA5F}" srcOrd="1" destOrd="0" presId="urn:microsoft.com/office/officeart/2005/8/layout/hierarchy2"/>
    <dgm:cxn modelId="{424DE782-8DF4-4047-8F95-A4BB13D367DB}" type="presParOf" srcId="{962EFBA6-3F76-4575-8C10-C3861CA593AC}" destId="{182371EF-592D-46FB-970F-9AE65754611B}" srcOrd="2" destOrd="0" presId="urn:microsoft.com/office/officeart/2005/8/layout/hierarchy2"/>
    <dgm:cxn modelId="{8DA91EBD-9462-4B9A-AB5B-4FB79D009AF2}" type="presParOf" srcId="{182371EF-592D-46FB-970F-9AE65754611B}" destId="{E06F2846-18D4-4E35-88DD-A06F3A1CFF6E}" srcOrd="0" destOrd="0" presId="urn:microsoft.com/office/officeart/2005/8/layout/hierarchy2"/>
    <dgm:cxn modelId="{68028025-7153-4F47-910F-740E864DF883}" type="presParOf" srcId="{962EFBA6-3F76-4575-8C10-C3861CA593AC}" destId="{E40B2347-7150-4821-8108-B9106F02C060}" srcOrd="3" destOrd="0" presId="urn:microsoft.com/office/officeart/2005/8/layout/hierarchy2"/>
    <dgm:cxn modelId="{DB0E27E2-4022-4176-8C56-0875BC0BEF0E}" type="presParOf" srcId="{E40B2347-7150-4821-8108-B9106F02C060}" destId="{BFE9EA0E-756E-42AB-9955-3A14AFDC6387}" srcOrd="0" destOrd="0" presId="urn:microsoft.com/office/officeart/2005/8/layout/hierarchy2"/>
    <dgm:cxn modelId="{CE5AA41C-4240-482E-859B-CB8F94EC3F1F}" type="presParOf" srcId="{E40B2347-7150-4821-8108-B9106F02C060}" destId="{BB5990ED-8AFB-4EFE-AEF7-458DAB2C8D7B}" srcOrd="1" destOrd="0" presId="urn:microsoft.com/office/officeart/2005/8/layout/hierarchy2"/>
    <dgm:cxn modelId="{007A10FC-69B3-47BE-99C4-5F8C9BF4C0A5}" type="presParOf" srcId="{8BE91F4D-1E20-4F0E-9F13-5054CE8C59B1}" destId="{9AEE70A0-63D9-4AC9-A4FC-671866CA50E5}" srcOrd="2" destOrd="0" presId="urn:microsoft.com/office/officeart/2005/8/layout/hierarchy2"/>
    <dgm:cxn modelId="{73907DFE-13FC-4016-812C-0EAB568D5970}" type="presParOf" srcId="{9AEE70A0-63D9-4AC9-A4FC-671866CA50E5}" destId="{AFE74544-0A25-4FFF-BE30-411C291A8363}" srcOrd="0" destOrd="0" presId="urn:microsoft.com/office/officeart/2005/8/layout/hierarchy2"/>
    <dgm:cxn modelId="{5AA2415A-8DCB-4E5B-B47C-80CACDF88408}" type="presParOf" srcId="{8BE91F4D-1E20-4F0E-9F13-5054CE8C59B1}" destId="{AD66DD8D-7985-4EB0-AA67-28D8101094D0}" srcOrd="3" destOrd="0" presId="urn:microsoft.com/office/officeart/2005/8/layout/hierarchy2"/>
    <dgm:cxn modelId="{BF14AC4A-988D-424B-A546-D33F3553B577}" type="presParOf" srcId="{AD66DD8D-7985-4EB0-AA67-28D8101094D0}" destId="{D2EF55A8-5532-4242-9F64-52536E869CC2}" srcOrd="0" destOrd="0" presId="urn:microsoft.com/office/officeart/2005/8/layout/hierarchy2"/>
    <dgm:cxn modelId="{770AAEC9-2B78-440C-A569-77AE4A97135F}" type="presParOf" srcId="{AD66DD8D-7985-4EB0-AA67-28D8101094D0}" destId="{6F686D31-50AD-40A8-84A5-03C35886D262}" srcOrd="1" destOrd="0" presId="urn:microsoft.com/office/officeart/2005/8/layout/hierarchy2"/>
    <dgm:cxn modelId="{B7B78C03-49E8-4716-9547-2D522ADFB749}" type="presParOf" srcId="{6F686D31-50AD-40A8-84A5-03C35886D262}" destId="{3792FDD1-D272-455D-B003-2C82B40A4233}" srcOrd="0" destOrd="0" presId="urn:microsoft.com/office/officeart/2005/8/layout/hierarchy2"/>
    <dgm:cxn modelId="{92E10FAF-3AEF-4236-9D3B-26A74FEBD337}" type="presParOf" srcId="{3792FDD1-D272-455D-B003-2C82B40A4233}" destId="{1ED7D68C-88D4-4A47-AE6D-29ED400353B7}" srcOrd="0" destOrd="0" presId="urn:microsoft.com/office/officeart/2005/8/layout/hierarchy2"/>
    <dgm:cxn modelId="{7A88140B-7CEB-4FB0-9980-153E0FACC5F1}" type="presParOf" srcId="{6F686D31-50AD-40A8-84A5-03C35886D262}" destId="{611311BC-88DB-41E1-A6F8-B857C8911378}" srcOrd="1" destOrd="0" presId="urn:microsoft.com/office/officeart/2005/8/layout/hierarchy2"/>
    <dgm:cxn modelId="{B107721C-D9F3-4A78-AE23-EBA0276DE702}" type="presParOf" srcId="{611311BC-88DB-41E1-A6F8-B857C8911378}" destId="{6D0FCE7E-0081-4C0F-BFB4-C7110F18C7BE}" srcOrd="0" destOrd="0" presId="urn:microsoft.com/office/officeart/2005/8/layout/hierarchy2"/>
    <dgm:cxn modelId="{A28CDB7F-BD5D-484A-8AD1-D0F2AE783275}" type="presParOf" srcId="{611311BC-88DB-41E1-A6F8-B857C8911378}" destId="{F5FD75DD-FD6A-4A74-9C53-9E9D861F9264}" srcOrd="1" destOrd="0" presId="urn:microsoft.com/office/officeart/2005/8/layout/hierarchy2"/>
    <dgm:cxn modelId="{F68E96F8-12DC-4B75-A563-640E9BA20FF6}" type="presParOf" srcId="{6F686D31-50AD-40A8-84A5-03C35886D262}" destId="{C2DD358A-AF1F-4829-8DD8-8D72053B0406}" srcOrd="2" destOrd="0" presId="urn:microsoft.com/office/officeart/2005/8/layout/hierarchy2"/>
    <dgm:cxn modelId="{8087E511-45E8-4A4A-B069-5BC24D1FF787}" type="presParOf" srcId="{C2DD358A-AF1F-4829-8DD8-8D72053B0406}" destId="{DC5A4EA0-8315-4E56-AABD-FC370FC3E1D1}" srcOrd="0" destOrd="0" presId="urn:microsoft.com/office/officeart/2005/8/layout/hierarchy2"/>
    <dgm:cxn modelId="{FBFB639B-B31F-4F8C-962B-BF8C1ACDBC9F}" type="presParOf" srcId="{6F686D31-50AD-40A8-84A5-03C35886D262}" destId="{3530E083-5329-476A-A83D-CED266AE44E7}" srcOrd="3" destOrd="0" presId="urn:microsoft.com/office/officeart/2005/8/layout/hierarchy2"/>
    <dgm:cxn modelId="{B8803FA5-3E71-46A6-908A-BB890B8C8BB3}" type="presParOf" srcId="{3530E083-5329-476A-A83D-CED266AE44E7}" destId="{ADF70D9A-2F04-4CEB-B087-07000D1BA9F7}" srcOrd="0" destOrd="0" presId="urn:microsoft.com/office/officeart/2005/8/layout/hierarchy2"/>
    <dgm:cxn modelId="{24AC8398-218F-402B-8113-CFC2D0632A03}" type="presParOf" srcId="{3530E083-5329-476A-A83D-CED266AE44E7}" destId="{CAAAC945-5DB2-406D-B665-97D262A070F6}" srcOrd="1" destOrd="0" presId="urn:microsoft.com/office/officeart/2005/8/layout/hierarchy2"/>
    <dgm:cxn modelId="{BDD766DD-C7F9-48DF-BEF1-0A210ED519EE}" type="presParOf" srcId="{6F686D31-50AD-40A8-84A5-03C35886D262}" destId="{683BF8A7-C7BA-424B-AA91-D4C00FF29CD3}" srcOrd="4" destOrd="0" presId="urn:microsoft.com/office/officeart/2005/8/layout/hierarchy2"/>
    <dgm:cxn modelId="{BAB2E72F-E060-417D-ABAA-BBA1365E9D87}" type="presParOf" srcId="{683BF8A7-C7BA-424B-AA91-D4C00FF29CD3}" destId="{63990C78-6552-4001-A6D6-D5961FA55EB1}" srcOrd="0" destOrd="0" presId="urn:microsoft.com/office/officeart/2005/8/layout/hierarchy2"/>
    <dgm:cxn modelId="{AF889A85-BF35-4F2C-88CF-E310EF559534}" type="presParOf" srcId="{6F686D31-50AD-40A8-84A5-03C35886D262}" destId="{F9BCD2AD-6F67-41DE-921A-130FB6F76E1F}" srcOrd="5" destOrd="0" presId="urn:microsoft.com/office/officeart/2005/8/layout/hierarchy2"/>
    <dgm:cxn modelId="{42E4D243-33B2-4215-9033-08B4221EA74A}" type="presParOf" srcId="{F9BCD2AD-6F67-41DE-921A-130FB6F76E1F}" destId="{C9C24ECB-03B8-4712-A622-C120A4DFAFEC}" srcOrd="0" destOrd="0" presId="urn:microsoft.com/office/officeart/2005/8/layout/hierarchy2"/>
    <dgm:cxn modelId="{11E93D7F-89D1-4F4B-8D75-BE5719506A89}" type="presParOf" srcId="{F9BCD2AD-6F67-41DE-921A-130FB6F76E1F}" destId="{3FBC4315-B58A-49EC-B7C6-9CFD53418C4D}" srcOrd="1" destOrd="0" presId="urn:microsoft.com/office/officeart/2005/8/layout/hierarchy2"/>
    <dgm:cxn modelId="{25DFE0B3-C112-4240-96B5-ACB69377A649}" type="presParOf" srcId="{6F686D31-50AD-40A8-84A5-03C35886D262}" destId="{76403622-C90D-44D4-B870-ADDB9511888E}" srcOrd="6" destOrd="0" presId="urn:microsoft.com/office/officeart/2005/8/layout/hierarchy2"/>
    <dgm:cxn modelId="{671103E6-8D36-445E-A88F-9209F57F5BE7}" type="presParOf" srcId="{76403622-C90D-44D4-B870-ADDB9511888E}" destId="{9BFABCBA-3C0F-4B9A-9A30-283B6DC207F9}" srcOrd="0" destOrd="0" presId="urn:microsoft.com/office/officeart/2005/8/layout/hierarchy2"/>
    <dgm:cxn modelId="{E8326F3F-05E7-4BED-91CF-07C760CE9700}" type="presParOf" srcId="{6F686D31-50AD-40A8-84A5-03C35886D262}" destId="{EBEB00FB-590E-4D29-BF31-9F4B2824FFEC}" srcOrd="7" destOrd="0" presId="urn:microsoft.com/office/officeart/2005/8/layout/hierarchy2"/>
    <dgm:cxn modelId="{D5943EDD-66A1-41A4-BA20-9791D8A13B45}" type="presParOf" srcId="{EBEB00FB-590E-4D29-BF31-9F4B2824FFEC}" destId="{E054899E-FE1D-48C1-AA2A-6BE7BE563273}" srcOrd="0" destOrd="0" presId="urn:microsoft.com/office/officeart/2005/8/layout/hierarchy2"/>
    <dgm:cxn modelId="{6616C4CD-EA52-4167-9BF9-9F2A56F2222B}" type="presParOf" srcId="{EBEB00FB-590E-4D29-BF31-9F4B2824FFEC}" destId="{72E42326-C2F9-4418-8945-89D9E686F655}" srcOrd="1" destOrd="0" presId="urn:microsoft.com/office/officeart/2005/8/layout/hierarchy2"/>
    <dgm:cxn modelId="{98AF5681-21C4-41A8-B208-760D08690A6B}" type="presParOf" srcId="{6F686D31-50AD-40A8-84A5-03C35886D262}" destId="{107ABE02-31F8-4B6F-9C57-3252A17DF26E}" srcOrd="8" destOrd="0" presId="urn:microsoft.com/office/officeart/2005/8/layout/hierarchy2"/>
    <dgm:cxn modelId="{0905A383-6492-443B-B5E6-CE38F3F06818}" type="presParOf" srcId="{107ABE02-31F8-4B6F-9C57-3252A17DF26E}" destId="{DA7ECB1D-8B38-4681-AC5F-E6409F3ECF76}" srcOrd="0" destOrd="0" presId="urn:microsoft.com/office/officeart/2005/8/layout/hierarchy2"/>
    <dgm:cxn modelId="{455741A0-7A69-4381-A7FA-13B0EC0FE5B8}" type="presParOf" srcId="{6F686D31-50AD-40A8-84A5-03C35886D262}" destId="{BCB3D3E9-B9EA-4BD4-97E8-791CF24C1686}" srcOrd="9" destOrd="0" presId="urn:microsoft.com/office/officeart/2005/8/layout/hierarchy2"/>
    <dgm:cxn modelId="{B27D630D-F79C-46B5-915E-3E65C05BBF50}" type="presParOf" srcId="{BCB3D3E9-B9EA-4BD4-97E8-791CF24C1686}" destId="{42E1A506-6B72-45FC-8598-0F52155F05DE}" srcOrd="0" destOrd="0" presId="urn:microsoft.com/office/officeart/2005/8/layout/hierarchy2"/>
    <dgm:cxn modelId="{E509E048-55A1-4ACC-9A75-CCFAE246A8EA}" type="presParOf" srcId="{BCB3D3E9-B9EA-4BD4-97E8-791CF24C1686}" destId="{5228A56C-54D1-4319-9AB0-F256368B1D21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19" minVer="http://schemas.openxmlformats.org/drawingml/2006/diagram"/>
    </a:ext>
  </dgm:extLst>
</dgm:dataModel>
</file>

<file path=ppt/diagrams/data29.xml><?xml version="1.0" encoding="utf-8"?>
<dgm:dataModel xmlns:dgm="http://schemas.openxmlformats.org/drawingml/2006/diagram" xmlns:a="http://schemas.openxmlformats.org/drawingml/2006/main">
  <dgm:ptLst>
    <dgm:pt modelId="{DEFA7CC9-9E63-44FA-95FC-C6D17320B522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075E129E-0E61-4CCC-9866-BF9D6C61569C}">
      <dgm:prSet phldrT="[文字]" custT="1"/>
      <dgm:spPr/>
      <dgm:t>
        <a:bodyPr/>
        <a:lstStyle/>
        <a:p>
          <a:r>
            <a:rPr lang="zh-TW" altLang="en-US" sz="2800" dirty="0" smtClean="0">
              <a:latin typeface="標楷體" panose="03000509000000000000" pitchFamily="65" charset="-120"/>
              <a:ea typeface="標楷體" panose="03000509000000000000" pitchFamily="65" charset="-120"/>
            </a:rPr>
            <a:t>憑證種類及應注意事項</a:t>
          </a:r>
          <a:endParaRPr lang="zh-TW" altLang="en-US" sz="280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B8BCBD14-C948-428B-B90E-12934793CE93}" type="parTrans" cxnId="{D75162A9-DC3F-4FB7-9D6F-27A3022F754E}">
      <dgm:prSet/>
      <dgm:spPr/>
      <dgm:t>
        <a:bodyPr/>
        <a:lstStyle/>
        <a:p>
          <a:endParaRPr lang="zh-TW" altLang="en-US"/>
        </a:p>
      </dgm:t>
    </dgm:pt>
    <dgm:pt modelId="{139ABAAC-E26E-42E1-ABEB-1C69CDD44133}" type="sibTrans" cxnId="{D75162A9-DC3F-4FB7-9D6F-27A3022F754E}">
      <dgm:prSet/>
      <dgm:spPr/>
      <dgm:t>
        <a:bodyPr/>
        <a:lstStyle/>
        <a:p>
          <a:endParaRPr lang="zh-TW" altLang="en-US"/>
        </a:p>
      </dgm:t>
    </dgm:pt>
    <dgm:pt modelId="{4254155C-85A9-40E7-A067-78E6B2F6A21E}" type="pres">
      <dgm:prSet presAssocID="{DEFA7CC9-9E63-44FA-95FC-C6D17320B522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zh-TW" altLang="en-US"/>
        </a:p>
      </dgm:t>
    </dgm:pt>
    <dgm:pt modelId="{DF46903E-E7F4-4A07-B973-45349C054600}" type="pres">
      <dgm:prSet presAssocID="{DEFA7CC9-9E63-44FA-95FC-C6D17320B522}" presName="Name1" presStyleCnt="0"/>
      <dgm:spPr/>
    </dgm:pt>
    <dgm:pt modelId="{3353448B-6074-4696-A069-096969B44C2D}" type="pres">
      <dgm:prSet presAssocID="{DEFA7CC9-9E63-44FA-95FC-C6D17320B522}" presName="cycle" presStyleCnt="0"/>
      <dgm:spPr/>
    </dgm:pt>
    <dgm:pt modelId="{FC01DEA8-3081-4706-835F-BEE4BE745BD1}" type="pres">
      <dgm:prSet presAssocID="{DEFA7CC9-9E63-44FA-95FC-C6D17320B522}" presName="srcNode" presStyleLbl="node1" presStyleIdx="0" presStyleCnt="1"/>
      <dgm:spPr/>
    </dgm:pt>
    <dgm:pt modelId="{07E1A1AB-8C6C-4B81-AACF-1A055CB83DA1}" type="pres">
      <dgm:prSet presAssocID="{DEFA7CC9-9E63-44FA-95FC-C6D17320B522}" presName="conn" presStyleLbl="parChTrans1D2" presStyleIdx="0" presStyleCnt="1"/>
      <dgm:spPr/>
      <dgm:t>
        <a:bodyPr/>
        <a:lstStyle/>
        <a:p>
          <a:endParaRPr lang="zh-TW" altLang="en-US"/>
        </a:p>
      </dgm:t>
    </dgm:pt>
    <dgm:pt modelId="{5C40C722-6DA6-40A8-92DF-9C74E9E8E5D8}" type="pres">
      <dgm:prSet presAssocID="{DEFA7CC9-9E63-44FA-95FC-C6D17320B522}" presName="extraNode" presStyleLbl="node1" presStyleIdx="0" presStyleCnt="1"/>
      <dgm:spPr/>
    </dgm:pt>
    <dgm:pt modelId="{B35B60D9-580D-4684-8536-05A720AE411A}" type="pres">
      <dgm:prSet presAssocID="{DEFA7CC9-9E63-44FA-95FC-C6D17320B522}" presName="dstNode" presStyleLbl="node1" presStyleIdx="0" presStyleCnt="1"/>
      <dgm:spPr/>
    </dgm:pt>
    <dgm:pt modelId="{ADC5F644-9360-4DE7-A8E2-2119782DE801}" type="pres">
      <dgm:prSet presAssocID="{075E129E-0E61-4CCC-9866-BF9D6C61569C}" presName="text_1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360E639A-EBDC-4C60-8A0B-53861AD73724}" type="pres">
      <dgm:prSet presAssocID="{075E129E-0E61-4CCC-9866-BF9D6C61569C}" presName="accent_1" presStyleCnt="0"/>
      <dgm:spPr/>
    </dgm:pt>
    <dgm:pt modelId="{F55533BB-6D4B-4D4A-B46C-64ADED814112}" type="pres">
      <dgm:prSet presAssocID="{075E129E-0E61-4CCC-9866-BF9D6C61569C}" presName="accentRepeatNode" presStyleLbl="solidFgAcc1" presStyleIdx="0" presStyleCnt="1"/>
      <dgm:spPr/>
    </dgm:pt>
  </dgm:ptLst>
  <dgm:cxnLst>
    <dgm:cxn modelId="{D75162A9-DC3F-4FB7-9D6F-27A3022F754E}" srcId="{DEFA7CC9-9E63-44FA-95FC-C6D17320B522}" destId="{075E129E-0E61-4CCC-9866-BF9D6C61569C}" srcOrd="0" destOrd="0" parTransId="{B8BCBD14-C948-428B-B90E-12934793CE93}" sibTransId="{139ABAAC-E26E-42E1-ABEB-1C69CDD44133}"/>
    <dgm:cxn modelId="{81F3CC52-0D43-40B8-9F13-6BDA80371DD6}" type="presOf" srcId="{075E129E-0E61-4CCC-9866-BF9D6C61569C}" destId="{ADC5F644-9360-4DE7-A8E2-2119782DE801}" srcOrd="0" destOrd="0" presId="urn:microsoft.com/office/officeart/2008/layout/VerticalCurvedList"/>
    <dgm:cxn modelId="{E09CCE14-A94C-44B1-9949-C4BE4B467E9C}" type="presOf" srcId="{139ABAAC-E26E-42E1-ABEB-1C69CDD44133}" destId="{07E1A1AB-8C6C-4B81-AACF-1A055CB83DA1}" srcOrd="0" destOrd="0" presId="urn:microsoft.com/office/officeart/2008/layout/VerticalCurvedList"/>
    <dgm:cxn modelId="{9A012507-DDD8-4E66-803E-13B816775459}" type="presOf" srcId="{DEFA7CC9-9E63-44FA-95FC-C6D17320B522}" destId="{4254155C-85A9-40E7-A067-78E6B2F6A21E}" srcOrd="0" destOrd="0" presId="urn:microsoft.com/office/officeart/2008/layout/VerticalCurvedList"/>
    <dgm:cxn modelId="{D75EAD90-0475-4EEA-9AE0-9588F9F14CB7}" type="presParOf" srcId="{4254155C-85A9-40E7-A067-78E6B2F6A21E}" destId="{DF46903E-E7F4-4A07-B973-45349C054600}" srcOrd="0" destOrd="0" presId="urn:microsoft.com/office/officeart/2008/layout/VerticalCurvedList"/>
    <dgm:cxn modelId="{74A9B780-C6E2-40FE-B11C-E106A5297BFF}" type="presParOf" srcId="{DF46903E-E7F4-4A07-B973-45349C054600}" destId="{3353448B-6074-4696-A069-096969B44C2D}" srcOrd="0" destOrd="0" presId="urn:microsoft.com/office/officeart/2008/layout/VerticalCurvedList"/>
    <dgm:cxn modelId="{43E0C0A6-1F37-434E-A71C-9FCA45EA3CA9}" type="presParOf" srcId="{3353448B-6074-4696-A069-096969B44C2D}" destId="{FC01DEA8-3081-4706-835F-BEE4BE745BD1}" srcOrd="0" destOrd="0" presId="urn:microsoft.com/office/officeart/2008/layout/VerticalCurvedList"/>
    <dgm:cxn modelId="{B3F30E90-527F-427D-9527-8A4189FBBCEC}" type="presParOf" srcId="{3353448B-6074-4696-A069-096969B44C2D}" destId="{07E1A1AB-8C6C-4B81-AACF-1A055CB83DA1}" srcOrd="1" destOrd="0" presId="urn:microsoft.com/office/officeart/2008/layout/VerticalCurvedList"/>
    <dgm:cxn modelId="{20D6B6CC-248F-43C2-8280-5EBA43C6D5EC}" type="presParOf" srcId="{3353448B-6074-4696-A069-096969B44C2D}" destId="{5C40C722-6DA6-40A8-92DF-9C74E9E8E5D8}" srcOrd="2" destOrd="0" presId="urn:microsoft.com/office/officeart/2008/layout/VerticalCurvedList"/>
    <dgm:cxn modelId="{EEA36E4C-3167-420E-9939-0C6D19378634}" type="presParOf" srcId="{3353448B-6074-4696-A069-096969B44C2D}" destId="{B35B60D9-580D-4684-8536-05A720AE411A}" srcOrd="3" destOrd="0" presId="urn:microsoft.com/office/officeart/2008/layout/VerticalCurvedList"/>
    <dgm:cxn modelId="{E5C0E33D-705B-4251-80D2-FE4E07234524}" type="presParOf" srcId="{DF46903E-E7F4-4A07-B973-45349C054600}" destId="{ADC5F644-9360-4DE7-A8E2-2119782DE801}" srcOrd="1" destOrd="0" presId="urn:microsoft.com/office/officeart/2008/layout/VerticalCurvedList"/>
    <dgm:cxn modelId="{BE11F57D-597C-401A-A155-8495A3AB4398}" type="presParOf" srcId="{DF46903E-E7F4-4A07-B973-45349C054600}" destId="{360E639A-EBDC-4C60-8A0B-53861AD73724}" srcOrd="2" destOrd="0" presId="urn:microsoft.com/office/officeart/2008/layout/VerticalCurvedList"/>
    <dgm:cxn modelId="{3FF4DC30-F115-472F-8390-2A61164DAF06}" type="presParOf" srcId="{360E639A-EBDC-4C60-8A0B-53861AD73724}" destId="{F55533BB-6D4B-4D4A-B46C-64ADED814112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0.xml><?xml version="1.0" encoding="utf-8"?>
<dgm:dataModel xmlns:dgm="http://schemas.openxmlformats.org/drawingml/2006/diagram" xmlns:a="http://schemas.openxmlformats.org/drawingml/2006/main">
  <dgm:ptLst>
    <dgm:pt modelId="{3E360BAF-9D2C-4C1B-ABD6-7FFF0AFC3234}" type="doc">
      <dgm:prSet loTypeId="urn:microsoft.com/office/officeart/2005/8/layout/vList5" loCatId="list" qsTypeId="urn:microsoft.com/office/officeart/2005/8/quickstyle/3d1" qsCatId="3D" csTypeId="urn:microsoft.com/office/officeart/2005/8/colors/accent2_2" csCatId="accent2" phldr="1"/>
      <dgm:spPr/>
      <dgm:t>
        <a:bodyPr/>
        <a:lstStyle/>
        <a:p>
          <a:endParaRPr lang="zh-TW" altLang="en-US"/>
        </a:p>
      </dgm:t>
    </dgm:pt>
    <dgm:pt modelId="{55B2E4BB-75D2-42E8-B2E3-A8D324BD9455}">
      <dgm:prSet phldrT="[文字]" custT="1"/>
      <dgm:spPr/>
      <dgm:t>
        <a:bodyPr/>
        <a:lstStyle/>
        <a:p>
          <a:r>
            <a:rPr lang="zh-TW" altLang="en-US" sz="1600" dirty="0" smtClean="0">
              <a:latin typeface="標楷體" panose="03000509000000000000" pitchFamily="65" charset="-120"/>
              <a:ea typeface="標楷體" panose="03000509000000000000" pitchFamily="65" charset="-120"/>
            </a:rPr>
            <a:t>稿費</a:t>
          </a:r>
          <a:endParaRPr lang="zh-TW" altLang="en-US" sz="160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81047A1B-CF30-4BBF-A73D-036E96041972}" type="parTrans" cxnId="{0125DC1D-21A3-4E6A-B945-ADEC43C67346}">
      <dgm:prSet/>
      <dgm:spPr/>
      <dgm:t>
        <a:bodyPr/>
        <a:lstStyle/>
        <a:p>
          <a:endParaRPr lang="zh-TW" altLang="en-US"/>
        </a:p>
      </dgm:t>
    </dgm:pt>
    <dgm:pt modelId="{878DD9F5-3896-4B3A-A267-E1DA650178DB}" type="sibTrans" cxnId="{0125DC1D-21A3-4E6A-B945-ADEC43C67346}">
      <dgm:prSet/>
      <dgm:spPr/>
      <dgm:t>
        <a:bodyPr/>
        <a:lstStyle/>
        <a:p>
          <a:endParaRPr lang="zh-TW" altLang="en-US"/>
        </a:p>
      </dgm:t>
    </dgm:pt>
    <dgm:pt modelId="{AC5886EC-1760-4F2F-B486-E5DE50CCDC6D}">
      <dgm:prSet phldrT="[文字]" custT="1"/>
      <dgm:spPr/>
      <dgm:t>
        <a:bodyPr/>
        <a:lstStyle/>
        <a:p>
          <a:r>
            <a:rPr lang="zh-TW" sz="1400" dirty="0" smtClean="0">
              <a:latin typeface="標楷體" panose="03000509000000000000" pitchFamily="65" charset="-120"/>
              <a:ea typeface="標楷體" panose="03000509000000000000" pitchFamily="65" charset="-120"/>
            </a:rPr>
            <a:t>稿件內容</a:t>
          </a:r>
          <a:endParaRPr lang="zh-TW" altLang="en-US" sz="140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8540E02B-6119-489D-8FF2-B466DA4A2631}" type="parTrans" cxnId="{746D2C1B-807B-4EF3-BC16-EDCA6F12FDF4}">
      <dgm:prSet/>
      <dgm:spPr/>
      <dgm:t>
        <a:bodyPr/>
        <a:lstStyle/>
        <a:p>
          <a:endParaRPr lang="zh-TW" altLang="en-US"/>
        </a:p>
      </dgm:t>
    </dgm:pt>
    <dgm:pt modelId="{9431E20F-56D6-4276-9B4A-2CB0E432006D}" type="sibTrans" cxnId="{746D2C1B-807B-4EF3-BC16-EDCA6F12FDF4}">
      <dgm:prSet/>
      <dgm:spPr/>
      <dgm:t>
        <a:bodyPr/>
        <a:lstStyle/>
        <a:p>
          <a:endParaRPr lang="zh-TW" altLang="en-US"/>
        </a:p>
      </dgm:t>
    </dgm:pt>
    <dgm:pt modelId="{7F87302F-4EBD-4806-A6B5-08FFE231CBB7}">
      <dgm:prSet phldrT="[文字]" custT="1"/>
      <dgm:spPr/>
      <dgm:t>
        <a:bodyPr/>
        <a:lstStyle/>
        <a:p>
          <a:r>
            <a:rPr lang="zh-TW" altLang="en-US" sz="16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專兼任人員</a:t>
          </a:r>
          <a:endParaRPr lang="zh-TW" altLang="en-US" sz="160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E9E7804F-9F2C-4DBB-AADD-09FFF7CF2E7F}" type="parTrans" cxnId="{947A5AC5-9421-4DF4-9E73-AAE6B1C2972B}">
      <dgm:prSet/>
      <dgm:spPr/>
      <dgm:t>
        <a:bodyPr/>
        <a:lstStyle/>
        <a:p>
          <a:endParaRPr lang="zh-TW" altLang="en-US"/>
        </a:p>
      </dgm:t>
    </dgm:pt>
    <dgm:pt modelId="{0D306A98-17DD-404E-A695-CB751C61EFD0}" type="sibTrans" cxnId="{947A5AC5-9421-4DF4-9E73-AAE6B1C2972B}">
      <dgm:prSet/>
      <dgm:spPr/>
      <dgm:t>
        <a:bodyPr/>
        <a:lstStyle/>
        <a:p>
          <a:endParaRPr lang="zh-TW" altLang="en-US"/>
        </a:p>
      </dgm:t>
    </dgm:pt>
    <dgm:pt modelId="{5A5FE988-F4C7-43E0-A4FA-D04E56852535}">
      <dgm:prSet phldrT="[文字]" custT="1"/>
      <dgm:spPr/>
      <dgm:t>
        <a:bodyPr/>
        <a:lstStyle/>
        <a:p>
          <a:r>
            <a:rPr lang="zh-TW" altLang="en-US" sz="1400" dirty="0" smtClean="0">
              <a:latin typeface="標楷體" panose="03000509000000000000" pitchFamily="65" charset="-120"/>
              <a:ea typeface="標楷體" panose="03000509000000000000" pitchFamily="65" charset="-120"/>
            </a:rPr>
            <a:t>聘任簽呈 </a:t>
          </a:r>
          <a:endParaRPr lang="zh-TW" altLang="en-US" sz="140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CAA50D74-8D6A-4DC4-9097-B774C0F1AFA9}" type="parTrans" cxnId="{6ADE7C77-971D-4B2E-AA3F-E1544CA35E75}">
      <dgm:prSet/>
      <dgm:spPr/>
      <dgm:t>
        <a:bodyPr/>
        <a:lstStyle/>
        <a:p>
          <a:endParaRPr lang="zh-TW" altLang="en-US"/>
        </a:p>
      </dgm:t>
    </dgm:pt>
    <dgm:pt modelId="{A66CAB55-F207-4AA1-AE09-473AE029FD33}" type="sibTrans" cxnId="{6ADE7C77-971D-4B2E-AA3F-E1544CA35E75}">
      <dgm:prSet/>
      <dgm:spPr/>
      <dgm:t>
        <a:bodyPr/>
        <a:lstStyle/>
        <a:p>
          <a:endParaRPr lang="zh-TW" altLang="en-US"/>
        </a:p>
      </dgm:t>
    </dgm:pt>
    <dgm:pt modelId="{35DC5ABB-E684-409C-AE3E-34E3EB509450}">
      <dgm:prSet phldrT="[文字]" custT="1"/>
      <dgm:spPr/>
      <dgm:t>
        <a:bodyPr/>
        <a:lstStyle/>
        <a:p>
          <a:r>
            <a:rPr lang="zh-TW" altLang="en-US" sz="1400" dirty="0" smtClean="0">
              <a:latin typeface="標楷體" panose="03000509000000000000" pitchFamily="65" charset="-120"/>
              <a:ea typeface="標楷體" panose="03000509000000000000" pitchFamily="65" charset="-120"/>
            </a:rPr>
            <a:t>經費核定表</a:t>
          </a:r>
          <a:endParaRPr lang="zh-TW" altLang="en-US" sz="140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4D6FAB76-E374-44D1-B9EF-C8CD5172A7CC}" type="parTrans" cxnId="{6C04FBD2-5A2F-47FF-8F54-194B718E135E}">
      <dgm:prSet/>
      <dgm:spPr/>
      <dgm:t>
        <a:bodyPr/>
        <a:lstStyle/>
        <a:p>
          <a:endParaRPr lang="zh-TW" altLang="en-US"/>
        </a:p>
      </dgm:t>
    </dgm:pt>
    <dgm:pt modelId="{C65636D0-61A2-4C25-8AB5-6E0F56760745}" type="sibTrans" cxnId="{6C04FBD2-5A2F-47FF-8F54-194B718E135E}">
      <dgm:prSet/>
      <dgm:spPr/>
      <dgm:t>
        <a:bodyPr/>
        <a:lstStyle/>
        <a:p>
          <a:endParaRPr lang="zh-TW" altLang="en-US"/>
        </a:p>
      </dgm:t>
    </dgm:pt>
    <dgm:pt modelId="{96B2DD91-A641-48AF-8562-8883C0C50EE5}">
      <dgm:prSet phldrT="[文字]" custT="1"/>
      <dgm:spPr/>
      <dgm:t>
        <a:bodyPr/>
        <a:lstStyle/>
        <a:p>
          <a:r>
            <a:rPr lang="zh-TW" altLang="en-US" sz="14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工讀費</a:t>
          </a:r>
          <a:r>
            <a:rPr lang="en-US" altLang="zh-TW" sz="1400" dirty="0" smtClean="0">
              <a:latin typeface="標楷體" panose="03000509000000000000" pitchFamily="65" charset="-120"/>
              <a:ea typeface="標楷體" panose="03000509000000000000" pitchFamily="65" charset="-120"/>
            </a:rPr>
            <a:t>/</a:t>
          </a:r>
          <a:r>
            <a:rPr lang="zh-TW" altLang="en-US" sz="1400" dirty="0" smtClean="0">
              <a:latin typeface="標楷體" panose="03000509000000000000" pitchFamily="65" charset="-120"/>
              <a:ea typeface="標楷體" panose="03000509000000000000" pitchFamily="65" charset="-120"/>
            </a:rPr>
            <a:t>臨時工資</a:t>
          </a:r>
          <a:endParaRPr lang="zh-TW" altLang="en-US" sz="140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74EBDD8E-4826-4BDF-B452-AFFCFCD7CD81}" type="parTrans" cxnId="{E8E18E71-8CE4-43AF-AB3C-91E72E2CA482}">
      <dgm:prSet/>
      <dgm:spPr/>
      <dgm:t>
        <a:bodyPr/>
        <a:lstStyle/>
        <a:p>
          <a:endParaRPr lang="zh-TW" altLang="en-US"/>
        </a:p>
      </dgm:t>
    </dgm:pt>
    <dgm:pt modelId="{C25D16B7-2867-4305-B726-8EFBED1A4784}" type="sibTrans" cxnId="{E8E18E71-8CE4-43AF-AB3C-91E72E2CA482}">
      <dgm:prSet/>
      <dgm:spPr/>
      <dgm:t>
        <a:bodyPr/>
        <a:lstStyle/>
        <a:p>
          <a:endParaRPr lang="zh-TW" altLang="en-US"/>
        </a:p>
      </dgm:t>
    </dgm:pt>
    <dgm:pt modelId="{E8F66267-D5ED-4E17-9EA5-AACD2017F140}">
      <dgm:prSet phldrT="[文字]" custT="1"/>
      <dgm:spPr/>
      <dgm:t>
        <a:bodyPr/>
        <a:lstStyle/>
        <a:p>
          <a:r>
            <a:rPr lang="zh-TW" altLang="en-US" sz="1400" dirty="0" smtClean="0">
              <a:latin typeface="標楷體" panose="03000509000000000000" pitchFamily="65" charset="-120"/>
              <a:ea typeface="標楷體" panose="03000509000000000000" pitchFamily="65" charset="-120"/>
            </a:rPr>
            <a:t>簽到單</a:t>
          </a:r>
          <a:r>
            <a:rPr lang="en-US" altLang="zh-TW" sz="1400" dirty="0" smtClean="0">
              <a:latin typeface="標楷體" panose="03000509000000000000" pitchFamily="65" charset="-120"/>
              <a:ea typeface="標楷體" panose="03000509000000000000" pitchFamily="65" charset="-120"/>
            </a:rPr>
            <a:t>(</a:t>
          </a:r>
          <a:r>
            <a:rPr lang="zh-TW" altLang="en-US" sz="1400" dirty="0" smtClean="0">
              <a:latin typeface="標楷體" panose="03000509000000000000" pitchFamily="65" charset="-120"/>
              <a:ea typeface="標楷體" panose="03000509000000000000" pitchFamily="65" charset="-120"/>
            </a:rPr>
            <a:t>註</a:t>
          </a:r>
          <a:r>
            <a:rPr lang="en-US" altLang="zh-TW" sz="1400" dirty="0" smtClean="0">
              <a:latin typeface="標楷體" panose="03000509000000000000" pitchFamily="65" charset="-120"/>
              <a:ea typeface="標楷體" panose="03000509000000000000" pitchFamily="65" charset="-120"/>
            </a:rPr>
            <a:t>)</a:t>
          </a:r>
          <a:endParaRPr lang="zh-TW" altLang="en-US" sz="100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5217D9DB-AA19-4AA0-9591-1E37B781BECC}" type="parTrans" cxnId="{9C470CDF-883A-41FA-BD7F-32B4D7A8D6AE}">
      <dgm:prSet/>
      <dgm:spPr/>
      <dgm:t>
        <a:bodyPr/>
        <a:lstStyle/>
        <a:p>
          <a:endParaRPr lang="zh-TW" altLang="en-US"/>
        </a:p>
      </dgm:t>
    </dgm:pt>
    <dgm:pt modelId="{16C7C4A7-DECB-4EA1-9C80-E4C087B6B3C3}" type="sibTrans" cxnId="{9C470CDF-883A-41FA-BD7F-32B4D7A8D6AE}">
      <dgm:prSet/>
      <dgm:spPr/>
      <dgm:t>
        <a:bodyPr/>
        <a:lstStyle/>
        <a:p>
          <a:endParaRPr lang="zh-TW" altLang="en-US"/>
        </a:p>
      </dgm:t>
    </dgm:pt>
    <dgm:pt modelId="{D12AD7D4-F079-4D6F-A8E6-E9903ACA2A67}">
      <dgm:prSet phldrT="[文字]" custT="1"/>
      <dgm:spPr/>
      <dgm:t>
        <a:bodyPr/>
        <a:lstStyle/>
        <a:p>
          <a:r>
            <a:rPr lang="zh-TW" sz="1400" dirty="0" smtClean="0">
              <a:latin typeface="標楷體" panose="03000509000000000000" pitchFamily="65" charset="-120"/>
              <a:ea typeface="標楷體" panose="03000509000000000000" pitchFamily="65" charset="-120"/>
            </a:rPr>
            <a:t>詳列工作</a:t>
          </a:r>
          <a:r>
            <a:rPr lang="zh-TW" altLang="en-US" sz="1400" dirty="0" smtClean="0">
              <a:latin typeface="標楷體" panose="03000509000000000000" pitchFamily="65" charset="-120"/>
              <a:ea typeface="標楷體" panose="03000509000000000000" pitchFamily="65" charset="-120"/>
            </a:rPr>
            <a:t>時段及</a:t>
          </a:r>
          <a:r>
            <a:rPr lang="zh-TW" sz="14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內容</a:t>
          </a:r>
          <a:endParaRPr lang="zh-TW" altLang="en-US" sz="140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D6EDEE71-4FAD-4C8E-AFBA-556579F81E65}" type="parTrans" cxnId="{876C6B8B-E44D-4D93-96E7-C1E91DD33F3E}">
      <dgm:prSet/>
      <dgm:spPr/>
      <dgm:t>
        <a:bodyPr/>
        <a:lstStyle/>
        <a:p>
          <a:endParaRPr lang="zh-TW" altLang="en-US"/>
        </a:p>
      </dgm:t>
    </dgm:pt>
    <dgm:pt modelId="{75C83094-670A-4407-8068-DC3DD253DCEF}" type="sibTrans" cxnId="{876C6B8B-E44D-4D93-96E7-C1E91DD33F3E}">
      <dgm:prSet/>
      <dgm:spPr/>
      <dgm:t>
        <a:bodyPr/>
        <a:lstStyle/>
        <a:p>
          <a:endParaRPr lang="zh-TW" altLang="en-US"/>
        </a:p>
      </dgm:t>
    </dgm:pt>
    <dgm:pt modelId="{875648E1-7F6F-42E7-A8AC-6F648CFAD9E1}">
      <dgm:prSet phldrT="[文字]" custT="1"/>
      <dgm:spPr/>
      <dgm:t>
        <a:bodyPr/>
        <a:lstStyle/>
        <a:p>
          <a:r>
            <a:rPr lang="zh-TW" altLang="en-US" sz="16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出席費</a:t>
          </a:r>
          <a:endParaRPr lang="zh-TW" altLang="en-US" sz="160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5D0138C4-37E3-4882-B906-7869107F4568}" type="parTrans" cxnId="{6E54D0FB-1408-4633-9033-2AABEEDC413B}">
      <dgm:prSet/>
      <dgm:spPr/>
      <dgm:t>
        <a:bodyPr/>
        <a:lstStyle/>
        <a:p>
          <a:endParaRPr lang="zh-TW" altLang="en-US"/>
        </a:p>
      </dgm:t>
    </dgm:pt>
    <dgm:pt modelId="{559C1E5A-C3EF-44ED-9BD8-B1251469860F}" type="sibTrans" cxnId="{6E54D0FB-1408-4633-9033-2AABEEDC413B}">
      <dgm:prSet/>
      <dgm:spPr/>
      <dgm:t>
        <a:bodyPr/>
        <a:lstStyle/>
        <a:p>
          <a:endParaRPr lang="zh-TW" altLang="en-US"/>
        </a:p>
      </dgm:t>
    </dgm:pt>
    <dgm:pt modelId="{57EBB555-17B3-4A38-9151-69D5276D7024}">
      <dgm:prSet phldrT="[文字]" custT="1"/>
      <dgm:spPr/>
      <dgm:t>
        <a:bodyPr/>
        <a:lstStyle/>
        <a:p>
          <a:r>
            <a:rPr lang="zh-TW" altLang="en-US" sz="1400" dirty="0" smtClean="0">
              <a:latin typeface="標楷體" panose="03000509000000000000" pitchFamily="65" charset="-120"/>
              <a:ea typeface="標楷體" panose="03000509000000000000" pitchFamily="65" charset="-120"/>
            </a:rPr>
            <a:t>會議議程</a:t>
          </a:r>
          <a:r>
            <a:rPr lang="en-US" altLang="zh-TW" sz="1400" dirty="0" smtClean="0">
              <a:latin typeface="標楷體" panose="03000509000000000000" pitchFamily="65" charset="-120"/>
              <a:ea typeface="標楷體" panose="03000509000000000000" pitchFamily="65" charset="-120"/>
            </a:rPr>
            <a:t>(</a:t>
          </a:r>
          <a:r>
            <a:rPr lang="zh-TW" altLang="en-US" sz="1400" dirty="0" smtClean="0">
              <a:latin typeface="標楷體" panose="03000509000000000000" pitchFamily="65" charset="-120"/>
              <a:ea typeface="標楷體" panose="03000509000000000000" pitchFamily="65" charset="-120"/>
            </a:rPr>
            <a:t>或開會通知單</a:t>
          </a:r>
          <a:r>
            <a:rPr lang="en-US" altLang="zh-TW" sz="1400" dirty="0" smtClean="0">
              <a:latin typeface="標楷體" panose="03000509000000000000" pitchFamily="65" charset="-120"/>
              <a:ea typeface="標楷體" panose="03000509000000000000" pitchFamily="65" charset="-120"/>
            </a:rPr>
            <a:t>)</a:t>
          </a:r>
          <a:endParaRPr lang="zh-TW" altLang="en-US" sz="140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508D07CC-C56A-4E00-A5C5-5C742935A82C}" type="parTrans" cxnId="{95C75247-A232-4427-B084-0997413B64DD}">
      <dgm:prSet/>
      <dgm:spPr/>
      <dgm:t>
        <a:bodyPr/>
        <a:lstStyle/>
        <a:p>
          <a:endParaRPr lang="zh-TW" altLang="en-US"/>
        </a:p>
      </dgm:t>
    </dgm:pt>
    <dgm:pt modelId="{9902001A-733A-4356-AACA-732BCE857525}" type="sibTrans" cxnId="{95C75247-A232-4427-B084-0997413B64DD}">
      <dgm:prSet/>
      <dgm:spPr/>
      <dgm:t>
        <a:bodyPr/>
        <a:lstStyle/>
        <a:p>
          <a:endParaRPr lang="zh-TW" altLang="en-US"/>
        </a:p>
      </dgm:t>
    </dgm:pt>
    <dgm:pt modelId="{A999C6F2-23A6-4B2B-8380-2496E5833412}">
      <dgm:prSet phldrT="[文字]" custT="1" custLinFactNeighborX="3458" custLinFactNeighborY="-4284"/>
      <dgm:spPr/>
      <dgm:t>
        <a:bodyPr/>
        <a:lstStyle/>
        <a:p>
          <a:r>
            <a:rPr lang="zh-TW" sz="1400" dirty="0" smtClean="0">
              <a:latin typeface="標楷體" panose="03000509000000000000" pitchFamily="65" charset="-120"/>
              <a:ea typeface="標楷體" panose="03000509000000000000" pitchFamily="65" charset="-120"/>
            </a:rPr>
            <a:t>支給標準</a:t>
          </a:r>
          <a:endParaRPr lang="zh-TW" altLang="en-US" sz="140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AFDC334B-878F-4EA3-AB61-505703FC52AE}" type="parTrans" cxnId="{88B45F63-3729-4FB7-A38A-5BE50F0F5440}">
      <dgm:prSet/>
      <dgm:spPr/>
      <dgm:t>
        <a:bodyPr/>
        <a:lstStyle/>
        <a:p>
          <a:endParaRPr lang="zh-TW" altLang="en-US"/>
        </a:p>
      </dgm:t>
    </dgm:pt>
    <dgm:pt modelId="{11F3D3E1-DEC3-4885-BE14-148F4C3C324D}" type="sibTrans" cxnId="{88B45F63-3729-4FB7-A38A-5BE50F0F5440}">
      <dgm:prSet/>
      <dgm:spPr/>
      <dgm:t>
        <a:bodyPr/>
        <a:lstStyle/>
        <a:p>
          <a:endParaRPr lang="zh-TW" altLang="en-US"/>
        </a:p>
      </dgm:t>
    </dgm:pt>
    <dgm:pt modelId="{CCC88D8E-719F-4662-AFA2-DB70D52DCB48}">
      <dgm:prSet phldrT="[文字]" custT="1"/>
      <dgm:spPr/>
      <dgm:t>
        <a:bodyPr/>
        <a:lstStyle/>
        <a:p>
          <a:r>
            <a:rPr lang="zh-TW" altLang="en-US" sz="14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審查費</a:t>
          </a:r>
          <a:r>
            <a:rPr lang="en-US" altLang="zh-TW" sz="1400" dirty="0" smtClean="0">
              <a:latin typeface="標楷體" panose="03000509000000000000" pitchFamily="65" charset="-120"/>
              <a:ea typeface="標楷體" panose="03000509000000000000" pitchFamily="65" charset="-120"/>
            </a:rPr>
            <a:t>/</a:t>
          </a:r>
          <a:r>
            <a:rPr lang="zh-TW" altLang="en-US" sz="1400" dirty="0" smtClean="0">
              <a:latin typeface="標楷體" panose="03000509000000000000" pitchFamily="65" charset="-120"/>
              <a:ea typeface="標楷體" panose="03000509000000000000" pitchFamily="65" charset="-120"/>
            </a:rPr>
            <a:t>諮詢費</a:t>
          </a:r>
          <a:endParaRPr lang="zh-TW" altLang="en-US" sz="140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5FDE75AC-77F4-4A2A-AED2-15C48274F1A3}" type="parTrans" cxnId="{ED290855-8D4C-473B-B97A-0E5DB8793CD7}">
      <dgm:prSet/>
      <dgm:spPr/>
      <dgm:t>
        <a:bodyPr/>
        <a:lstStyle/>
        <a:p>
          <a:endParaRPr lang="zh-TW" altLang="en-US"/>
        </a:p>
      </dgm:t>
    </dgm:pt>
    <dgm:pt modelId="{C989FBCC-9312-41AE-B9DD-29921FEE887A}" type="sibTrans" cxnId="{ED290855-8D4C-473B-B97A-0E5DB8793CD7}">
      <dgm:prSet/>
      <dgm:spPr/>
      <dgm:t>
        <a:bodyPr/>
        <a:lstStyle/>
        <a:p>
          <a:endParaRPr lang="zh-TW" altLang="en-US"/>
        </a:p>
      </dgm:t>
    </dgm:pt>
    <dgm:pt modelId="{18837BFB-B09B-40C5-A57B-F9DA0B677AC6}">
      <dgm:prSet phldrT="[文字]" custT="1"/>
      <dgm:spPr/>
      <dgm:t>
        <a:bodyPr/>
        <a:lstStyle/>
        <a:p>
          <a:r>
            <a:rPr lang="zh-TW" altLang="en-US" sz="14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審查</a:t>
          </a:r>
          <a:r>
            <a:rPr lang="en-US" altLang="zh-TW" sz="1400" dirty="0" smtClean="0">
              <a:latin typeface="標楷體" panose="03000509000000000000" pitchFamily="65" charset="-120"/>
              <a:ea typeface="標楷體" panose="03000509000000000000" pitchFamily="65" charset="-120"/>
            </a:rPr>
            <a:t>/</a:t>
          </a:r>
          <a:r>
            <a:rPr lang="zh-TW" altLang="en-US" sz="1400" dirty="0" smtClean="0">
              <a:latin typeface="標楷體" panose="03000509000000000000" pitchFamily="65" charset="-120"/>
              <a:ea typeface="標楷體" panose="03000509000000000000" pitchFamily="65" charset="-120"/>
            </a:rPr>
            <a:t>諮詢意見</a:t>
          </a:r>
          <a:r>
            <a:rPr lang="en-US" altLang="zh-TW" sz="1400" dirty="0" smtClean="0">
              <a:latin typeface="標楷體" panose="03000509000000000000" pitchFamily="65" charset="-120"/>
              <a:ea typeface="標楷體" panose="03000509000000000000" pitchFamily="65" charset="-120"/>
            </a:rPr>
            <a:t>(</a:t>
          </a:r>
          <a:r>
            <a:rPr lang="zh-TW" altLang="en-US" sz="1400" dirty="0" smtClean="0">
              <a:latin typeface="標楷體" panose="03000509000000000000" pitchFamily="65" charset="-120"/>
              <a:ea typeface="標楷體" panose="03000509000000000000" pitchFamily="65" charset="-120"/>
            </a:rPr>
            <a:t>或紀錄</a:t>
          </a:r>
          <a:r>
            <a:rPr lang="en-US" altLang="zh-TW" sz="1400" dirty="0" smtClean="0">
              <a:latin typeface="標楷體" panose="03000509000000000000" pitchFamily="65" charset="-120"/>
              <a:ea typeface="標楷體" panose="03000509000000000000" pitchFamily="65" charset="-120"/>
            </a:rPr>
            <a:t>)</a:t>
          </a:r>
          <a:endParaRPr lang="zh-TW" altLang="en-US" sz="140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27000677-14C1-4A51-BBF6-03EAD6E8592B}" type="parTrans" cxnId="{A3A5A236-1854-46EF-8F13-80465F969741}">
      <dgm:prSet/>
      <dgm:spPr/>
      <dgm:t>
        <a:bodyPr/>
        <a:lstStyle/>
        <a:p>
          <a:endParaRPr lang="zh-TW" altLang="en-US"/>
        </a:p>
      </dgm:t>
    </dgm:pt>
    <dgm:pt modelId="{638746A2-003C-4C3F-9C4D-BD3F99B6DE1F}" type="sibTrans" cxnId="{A3A5A236-1854-46EF-8F13-80465F969741}">
      <dgm:prSet/>
      <dgm:spPr/>
      <dgm:t>
        <a:bodyPr/>
        <a:lstStyle/>
        <a:p>
          <a:endParaRPr lang="zh-TW" altLang="en-US"/>
        </a:p>
      </dgm:t>
    </dgm:pt>
    <dgm:pt modelId="{7E46625D-0979-43B3-92B0-61C814565BBC}">
      <dgm:prSet phldrT="[文字]" custT="1"/>
      <dgm:spPr/>
      <dgm:t>
        <a:bodyPr/>
        <a:lstStyle/>
        <a:p>
          <a:r>
            <a:rPr lang="zh-TW" altLang="en-US" sz="1400" dirty="0" smtClean="0">
              <a:latin typeface="標楷體" panose="03000509000000000000" pitchFamily="65" charset="-120"/>
              <a:ea typeface="標楷體" panose="03000509000000000000" pitchFamily="65" charset="-120"/>
            </a:rPr>
            <a:t>會議紀錄</a:t>
          </a:r>
          <a:r>
            <a:rPr lang="en-US" altLang="zh-TW" sz="1400" dirty="0" smtClean="0">
              <a:latin typeface="標楷體" panose="03000509000000000000" pitchFamily="65" charset="-120"/>
              <a:ea typeface="標楷體" panose="03000509000000000000" pitchFamily="65" charset="-120"/>
            </a:rPr>
            <a:t>(</a:t>
          </a:r>
          <a:r>
            <a:rPr lang="zh-TW" altLang="en-US" sz="1400" dirty="0" smtClean="0">
              <a:latin typeface="標楷體" panose="03000509000000000000" pitchFamily="65" charset="-120"/>
              <a:ea typeface="標楷體" panose="03000509000000000000" pitchFamily="65" charset="-120"/>
            </a:rPr>
            <a:t>或活動照片</a:t>
          </a:r>
          <a:r>
            <a:rPr lang="en-US" altLang="zh-TW" sz="1400" dirty="0" smtClean="0">
              <a:latin typeface="標楷體" panose="03000509000000000000" pitchFamily="65" charset="-120"/>
              <a:ea typeface="標楷體" panose="03000509000000000000" pitchFamily="65" charset="-120"/>
            </a:rPr>
            <a:t>)</a:t>
          </a:r>
          <a:endParaRPr lang="zh-TW" altLang="en-US" sz="140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A0476B13-9214-4048-964C-2C64D5A42C16}" type="parTrans" cxnId="{2B1DBDEA-6684-4637-AD2E-13F93BA7AF91}">
      <dgm:prSet/>
      <dgm:spPr/>
      <dgm:t>
        <a:bodyPr/>
        <a:lstStyle/>
        <a:p>
          <a:endParaRPr lang="zh-TW" altLang="en-US"/>
        </a:p>
      </dgm:t>
    </dgm:pt>
    <dgm:pt modelId="{C1EA0BA8-3F47-4252-B3EE-B4AE08E473EC}" type="sibTrans" cxnId="{2B1DBDEA-6684-4637-AD2E-13F93BA7AF91}">
      <dgm:prSet/>
      <dgm:spPr/>
      <dgm:t>
        <a:bodyPr/>
        <a:lstStyle/>
        <a:p>
          <a:endParaRPr lang="zh-TW" altLang="en-US"/>
        </a:p>
      </dgm:t>
    </dgm:pt>
    <dgm:pt modelId="{4A9B1B59-E123-4F42-95E0-F1E67F4382FD}">
      <dgm:prSet phldrT="[文字]" custT="1"/>
      <dgm:spPr/>
      <dgm:t>
        <a:bodyPr/>
        <a:lstStyle/>
        <a:p>
          <a:r>
            <a:rPr lang="zh-TW" altLang="en-US" sz="1600" dirty="0" smtClean="0">
              <a:latin typeface="標楷體" panose="03000509000000000000" pitchFamily="65" charset="-120"/>
              <a:ea typeface="標楷體" panose="03000509000000000000" pitchFamily="65" charset="-120"/>
            </a:rPr>
            <a:t>鐘點費</a:t>
          </a:r>
          <a:endParaRPr lang="zh-TW" altLang="en-US" sz="160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F6369549-4DEC-4EB0-A829-2FC658B8A8B7}" type="parTrans" cxnId="{084A5A40-EE78-418F-A59C-42014ECD2928}">
      <dgm:prSet/>
      <dgm:spPr/>
      <dgm:t>
        <a:bodyPr/>
        <a:lstStyle/>
        <a:p>
          <a:endParaRPr lang="zh-TW" altLang="en-US"/>
        </a:p>
      </dgm:t>
    </dgm:pt>
    <dgm:pt modelId="{CFF7936E-818F-4727-AB80-46586AA8B897}" type="sibTrans" cxnId="{084A5A40-EE78-418F-A59C-42014ECD2928}">
      <dgm:prSet/>
      <dgm:spPr/>
      <dgm:t>
        <a:bodyPr/>
        <a:lstStyle/>
        <a:p>
          <a:endParaRPr lang="zh-TW" altLang="en-US"/>
        </a:p>
      </dgm:t>
    </dgm:pt>
    <dgm:pt modelId="{6DC7FB94-1868-4E6C-98CE-68BB64B07859}">
      <dgm:prSet phldrT="[文字]" custT="1"/>
      <dgm:spPr/>
      <dgm:t>
        <a:bodyPr/>
        <a:lstStyle/>
        <a:p>
          <a:r>
            <a:rPr lang="zh-TW" altLang="en-US" sz="1400" dirty="0" smtClean="0">
              <a:latin typeface="標楷體" panose="03000509000000000000" pitchFamily="65" charset="-120"/>
              <a:ea typeface="標楷體" panose="03000509000000000000" pitchFamily="65" charset="-120"/>
            </a:rPr>
            <a:t>課程表</a:t>
          </a:r>
          <a:endParaRPr lang="zh-TW" altLang="en-US" sz="140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99C1D407-6637-4E2E-898D-ED8B407C7D75}" type="parTrans" cxnId="{FA1D237D-C7DC-41FA-9C4A-92E75AAB26BD}">
      <dgm:prSet/>
      <dgm:spPr/>
      <dgm:t>
        <a:bodyPr/>
        <a:lstStyle/>
        <a:p>
          <a:endParaRPr lang="zh-TW" altLang="en-US"/>
        </a:p>
      </dgm:t>
    </dgm:pt>
    <dgm:pt modelId="{C42940A9-4537-4397-8A71-5617EBA4E1BF}" type="sibTrans" cxnId="{FA1D237D-C7DC-41FA-9C4A-92E75AAB26BD}">
      <dgm:prSet/>
      <dgm:spPr/>
      <dgm:t>
        <a:bodyPr/>
        <a:lstStyle/>
        <a:p>
          <a:endParaRPr lang="zh-TW" altLang="en-US"/>
        </a:p>
      </dgm:t>
    </dgm:pt>
    <dgm:pt modelId="{B45353A1-BFBB-4A08-A108-13B90C87F609}">
      <dgm:prSet phldrT="[文字]" custT="1"/>
      <dgm:spPr/>
      <dgm:t>
        <a:bodyPr/>
        <a:lstStyle/>
        <a:p>
          <a:r>
            <a:rPr lang="zh-TW" altLang="en-US" sz="1400" dirty="0" smtClean="0">
              <a:latin typeface="標楷體" panose="03000509000000000000" pitchFamily="65" charset="-120"/>
              <a:ea typeface="標楷體" panose="03000509000000000000" pitchFamily="65" charset="-120"/>
            </a:rPr>
            <a:t>簽到單</a:t>
          </a:r>
          <a:endParaRPr lang="zh-TW" altLang="en-US" sz="140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2657BCE3-18A9-404D-A83F-A3ABF495A3AD}" type="parTrans" cxnId="{724B96C7-2E69-4CBD-A4D2-A7F74D39ADFD}">
      <dgm:prSet/>
      <dgm:spPr/>
      <dgm:t>
        <a:bodyPr/>
        <a:lstStyle/>
        <a:p>
          <a:endParaRPr lang="zh-TW" altLang="en-US"/>
        </a:p>
      </dgm:t>
    </dgm:pt>
    <dgm:pt modelId="{88313B70-1A0F-4348-B919-BBD5BBB0F137}" type="sibTrans" cxnId="{724B96C7-2E69-4CBD-A4D2-A7F74D39ADFD}">
      <dgm:prSet/>
      <dgm:spPr/>
      <dgm:t>
        <a:bodyPr/>
        <a:lstStyle/>
        <a:p>
          <a:endParaRPr lang="zh-TW" altLang="en-US"/>
        </a:p>
      </dgm:t>
    </dgm:pt>
    <dgm:pt modelId="{C69133F6-EABA-442C-9793-28FF489D90C9}">
      <dgm:prSet phldrT="[文字]" custT="1"/>
      <dgm:spPr/>
      <dgm:t>
        <a:bodyPr/>
        <a:lstStyle/>
        <a:p>
          <a:r>
            <a:rPr lang="zh-TW" altLang="en-US" sz="1400" dirty="0" smtClean="0">
              <a:latin typeface="標楷體" panose="03000509000000000000" pitchFamily="65" charset="-120"/>
              <a:ea typeface="標楷體" panose="03000509000000000000" pitchFamily="65" charset="-120"/>
            </a:rPr>
            <a:t>計算方式</a:t>
          </a:r>
          <a:endParaRPr lang="zh-TW" altLang="en-US" sz="140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6FDEFCCD-E51B-4AD9-9EDD-92F920C59499}" type="parTrans" cxnId="{7E0FA93E-857B-48AA-9440-98CEF220D492}">
      <dgm:prSet/>
      <dgm:spPr/>
      <dgm:t>
        <a:bodyPr/>
        <a:lstStyle/>
        <a:p>
          <a:endParaRPr lang="zh-TW" altLang="en-US"/>
        </a:p>
      </dgm:t>
    </dgm:pt>
    <dgm:pt modelId="{8066DD27-ED4D-4ECB-B979-4C0BA59CC815}" type="sibTrans" cxnId="{7E0FA93E-857B-48AA-9440-98CEF220D492}">
      <dgm:prSet/>
      <dgm:spPr/>
      <dgm:t>
        <a:bodyPr/>
        <a:lstStyle/>
        <a:p>
          <a:endParaRPr lang="zh-TW" altLang="en-US"/>
        </a:p>
      </dgm:t>
    </dgm:pt>
    <dgm:pt modelId="{5F2250EE-FA65-4EC9-B1F0-BF98828320C3}">
      <dgm:prSet phldrT="[文字]" custT="1"/>
      <dgm:spPr/>
      <dgm:t>
        <a:bodyPr/>
        <a:lstStyle/>
        <a:p>
          <a:r>
            <a:rPr lang="zh-TW" altLang="en-US" sz="1400" dirty="0" smtClean="0">
              <a:latin typeface="標楷體" panose="03000509000000000000" pitchFamily="65" charset="-120"/>
              <a:ea typeface="標楷體" panose="03000509000000000000" pitchFamily="65" charset="-120"/>
            </a:rPr>
            <a:t>簽到單</a:t>
          </a:r>
          <a:endParaRPr lang="zh-TW" altLang="en-US" sz="140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95980446-139E-47E2-B5E1-F6CD90D5C228}" type="parTrans" cxnId="{9F8C667E-AE36-45B4-A7A6-E7EF7AF53FEB}">
      <dgm:prSet/>
      <dgm:spPr/>
      <dgm:t>
        <a:bodyPr/>
        <a:lstStyle/>
        <a:p>
          <a:endParaRPr lang="zh-TW" altLang="en-US"/>
        </a:p>
      </dgm:t>
    </dgm:pt>
    <dgm:pt modelId="{DB06AB7A-A34F-4A3C-B4F0-061F7C13F2BA}" type="sibTrans" cxnId="{9F8C667E-AE36-45B4-A7A6-E7EF7AF53FEB}">
      <dgm:prSet/>
      <dgm:spPr/>
      <dgm:t>
        <a:bodyPr/>
        <a:lstStyle/>
        <a:p>
          <a:endParaRPr lang="zh-TW" altLang="en-US"/>
        </a:p>
      </dgm:t>
    </dgm:pt>
    <dgm:pt modelId="{DA9EFF13-EDEA-4F24-81B0-9F8603339540}" type="pres">
      <dgm:prSet presAssocID="{3E360BAF-9D2C-4C1B-ABD6-7FFF0AFC323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67C9E382-C581-4290-A818-BC29528B9207}" type="pres">
      <dgm:prSet presAssocID="{7F87302F-4EBD-4806-A6B5-08FFE231CBB7}" presName="linNode" presStyleCnt="0"/>
      <dgm:spPr/>
    </dgm:pt>
    <dgm:pt modelId="{60D8BC4D-8EE2-4040-9667-FAECDF1C4CE1}" type="pres">
      <dgm:prSet presAssocID="{7F87302F-4EBD-4806-A6B5-08FFE231CBB7}" presName="parentText" presStyleLbl="node1" presStyleIdx="0" presStyleCnt="6" custScaleX="100269" custScaleY="94969" custLinFactNeighborX="973" custLinFactNeighborY="-1378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088B0F6C-D30E-46F9-A1C4-18047E895079}" type="pres">
      <dgm:prSet presAssocID="{7F87302F-4EBD-4806-A6B5-08FFE231CBB7}" presName="descendantText" presStyleLbl="alignAccFollowNode1" presStyleIdx="0" presStyleCnt="6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BC6B8C2-E390-4F45-A2E5-352F77FABB33}" type="pres">
      <dgm:prSet presAssocID="{0D306A98-17DD-404E-A695-CB751C61EFD0}" presName="sp" presStyleCnt="0"/>
      <dgm:spPr/>
    </dgm:pt>
    <dgm:pt modelId="{94F67918-CEFC-4866-B97A-AC621CA4964E}" type="pres">
      <dgm:prSet presAssocID="{96B2DD91-A641-48AF-8562-8883C0C50EE5}" presName="linNode" presStyleCnt="0"/>
      <dgm:spPr/>
    </dgm:pt>
    <dgm:pt modelId="{FA1A8792-65D6-4327-82A9-9C6A502DD080}" type="pres">
      <dgm:prSet presAssocID="{96B2DD91-A641-48AF-8562-8883C0C50EE5}" presName="parentText" presStyleLbl="node1" presStyleIdx="1" presStyleCnt="6" custScaleX="106655" custScaleY="94683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68D1EA93-533A-4A46-BB83-235AEC7D61A6}" type="pres">
      <dgm:prSet presAssocID="{96B2DD91-A641-48AF-8562-8883C0C50EE5}" presName="descendantText" presStyleLbl="alignAccFollowNode1" presStyleIdx="1" presStyleCnt="6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4D4E6123-8FA1-4BC0-90AA-EEC47BFE767A}" type="pres">
      <dgm:prSet presAssocID="{C25D16B7-2867-4305-B726-8EFBED1A4784}" presName="sp" presStyleCnt="0"/>
      <dgm:spPr/>
    </dgm:pt>
    <dgm:pt modelId="{AFC6CDE8-1EFC-4340-B1D6-6195E99E1C6D}" type="pres">
      <dgm:prSet presAssocID="{875648E1-7F6F-42E7-A8AC-6F648CFAD9E1}" presName="linNode" presStyleCnt="0"/>
      <dgm:spPr/>
    </dgm:pt>
    <dgm:pt modelId="{578E9C63-F508-43B4-B424-35CD9B1DDFE2}" type="pres">
      <dgm:prSet presAssocID="{875648E1-7F6F-42E7-A8AC-6F648CFAD9E1}" presName="parentText" presStyleLbl="node1" presStyleIdx="2" presStyleCnt="6" custScaleX="100269" custScaleY="94873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269B17C7-978B-47D9-8C60-6A1F4F8C3163}" type="pres">
      <dgm:prSet presAssocID="{875648E1-7F6F-42E7-A8AC-6F648CFAD9E1}" presName="descendantText" presStyleLbl="alignAccFollowNode1" presStyleIdx="2" presStyleCnt="6" custScaleY="126848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B691B54-F947-4120-9C16-1F50A3CF6149}" type="pres">
      <dgm:prSet presAssocID="{559C1E5A-C3EF-44ED-9BD8-B1251469860F}" presName="sp" presStyleCnt="0"/>
      <dgm:spPr/>
    </dgm:pt>
    <dgm:pt modelId="{343FFB39-1E9D-45EC-A4B1-EC753E4C6F88}" type="pres">
      <dgm:prSet presAssocID="{CCC88D8E-719F-4662-AFA2-DB70D52DCB48}" presName="linNode" presStyleCnt="0"/>
      <dgm:spPr/>
    </dgm:pt>
    <dgm:pt modelId="{7213B1D8-4834-4EC6-BBA2-7B0571C1C25C}" type="pres">
      <dgm:prSet presAssocID="{CCC88D8E-719F-4662-AFA2-DB70D52DCB48}" presName="parentText" presStyleLbl="node1" presStyleIdx="3" presStyleCnt="6" custScaleX="100269" custScaleY="94778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9D4D11C-AAA0-4445-941C-9BE721F02C19}" type="pres">
      <dgm:prSet presAssocID="{CCC88D8E-719F-4662-AFA2-DB70D52DCB48}" presName="descendantText" presStyleLbl="alignAccFollowNode1" presStyleIdx="3" presStyleCnt="6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85B10EE0-63B4-40AC-A92E-D6A77788AD3A}" type="pres">
      <dgm:prSet presAssocID="{C989FBCC-9312-41AE-B9DD-29921FEE887A}" presName="sp" presStyleCnt="0"/>
      <dgm:spPr/>
    </dgm:pt>
    <dgm:pt modelId="{D8137A32-FCE4-4A25-BBE8-2E046C4F844B}" type="pres">
      <dgm:prSet presAssocID="{55B2E4BB-75D2-42E8-B2E3-A8D324BD9455}" presName="linNode" presStyleCnt="0"/>
      <dgm:spPr/>
    </dgm:pt>
    <dgm:pt modelId="{03582085-3DCD-4470-BCAE-E1EC5D032118}" type="pres">
      <dgm:prSet presAssocID="{55B2E4BB-75D2-42E8-B2E3-A8D324BD9455}" presName="parentText" presStyleLbl="node1" presStyleIdx="4" presStyleCnt="6" custScaleX="99195" custScaleY="95065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8116F13B-DBBB-4C9B-B652-7CEA6AB9D3D9}" type="pres">
      <dgm:prSet presAssocID="{55B2E4BB-75D2-42E8-B2E3-A8D324BD9455}" presName="descendantText" presStyleLbl="alignAccFollowNode1" presStyleIdx="4" presStyleCnt="6" custLinFactNeighborX="3458" custLinFactNeighborY="-428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C50DF02E-E741-4C3B-B11A-C70A9E4E6B3C}" type="pres">
      <dgm:prSet presAssocID="{878DD9F5-3896-4B3A-A267-E1DA650178DB}" presName="sp" presStyleCnt="0"/>
      <dgm:spPr/>
    </dgm:pt>
    <dgm:pt modelId="{F9E03ADC-0818-47DB-9DD5-33F5AF47C5C8}" type="pres">
      <dgm:prSet presAssocID="{4A9B1B59-E123-4F42-95E0-F1E67F4382FD}" presName="linNode" presStyleCnt="0"/>
      <dgm:spPr/>
    </dgm:pt>
    <dgm:pt modelId="{4B8D5044-21D3-4E01-AE6A-B4ADF99E9F6F}" type="pres">
      <dgm:prSet presAssocID="{4A9B1B59-E123-4F42-95E0-F1E67F4382FD}" presName="parentText" presStyleLbl="node1" presStyleIdx="5" presStyleCnt="6" custScaleX="99195" custScaleY="94398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DEFBBB05-E154-448F-B9D8-52E3CDBA39D1}" type="pres">
      <dgm:prSet presAssocID="{4A9B1B59-E123-4F42-95E0-F1E67F4382FD}" presName="descendantText" presStyleLbl="alignAccFollowNode1" presStyleIdx="5" presStyleCnt="6" custScaleY="119069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D58E9F6A-B3BA-4311-B817-EE8C5B2B14F6}" type="presOf" srcId="{3E360BAF-9D2C-4C1B-ABD6-7FFF0AFC3234}" destId="{DA9EFF13-EDEA-4F24-81B0-9F8603339540}" srcOrd="0" destOrd="0" presId="urn:microsoft.com/office/officeart/2005/8/layout/vList5"/>
    <dgm:cxn modelId="{0125DC1D-21A3-4E6A-B945-ADEC43C67346}" srcId="{3E360BAF-9D2C-4C1B-ABD6-7FFF0AFC3234}" destId="{55B2E4BB-75D2-42E8-B2E3-A8D324BD9455}" srcOrd="4" destOrd="0" parTransId="{81047A1B-CF30-4BBF-A73D-036E96041972}" sibTransId="{878DD9F5-3896-4B3A-A267-E1DA650178DB}"/>
    <dgm:cxn modelId="{7E0FA93E-857B-48AA-9440-98CEF220D492}" srcId="{4A9B1B59-E123-4F42-95E0-F1E67F4382FD}" destId="{C69133F6-EABA-442C-9793-28FF489D90C9}" srcOrd="2" destOrd="0" parTransId="{6FDEFCCD-E51B-4AD9-9EDD-92F920C59499}" sibTransId="{8066DD27-ED4D-4ECB-B979-4C0BA59CC815}"/>
    <dgm:cxn modelId="{6E54D0FB-1408-4633-9033-2AABEEDC413B}" srcId="{3E360BAF-9D2C-4C1B-ABD6-7FFF0AFC3234}" destId="{875648E1-7F6F-42E7-A8AC-6F648CFAD9E1}" srcOrd="2" destOrd="0" parTransId="{5D0138C4-37E3-4882-B906-7869107F4568}" sibTransId="{559C1E5A-C3EF-44ED-9BD8-B1251469860F}"/>
    <dgm:cxn modelId="{C4C8A822-8C01-40AB-8AAD-7F2DB7E69790}" type="presOf" srcId="{A999C6F2-23A6-4B2B-8380-2496E5833412}" destId="{8116F13B-DBBB-4C9B-B652-7CEA6AB9D3D9}" srcOrd="0" destOrd="1" presId="urn:microsoft.com/office/officeart/2005/8/layout/vList5"/>
    <dgm:cxn modelId="{724B96C7-2E69-4CBD-A4D2-A7F74D39ADFD}" srcId="{4A9B1B59-E123-4F42-95E0-F1E67F4382FD}" destId="{B45353A1-BFBB-4A08-A108-13B90C87F609}" srcOrd="1" destOrd="0" parTransId="{2657BCE3-18A9-404D-A83F-A3ABF495A3AD}" sibTransId="{88313B70-1A0F-4348-B919-BBD5BBB0F137}"/>
    <dgm:cxn modelId="{CFE98CBE-A549-4F6F-92FE-80E745B64E4A}" type="presOf" srcId="{B45353A1-BFBB-4A08-A108-13B90C87F609}" destId="{DEFBBB05-E154-448F-B9D8-52E3CDBA39D1}" srcOrd="0" destOrd="1" presId="urn:microsoft.com/office/officeart/2005/8/layout/vList5"/>
    <dgm:cxn modelId="{2B1DBDEA-6684-4637-AD2E-13F93BA7AF91}" srcId="{875648E1-7F6F-42E7-A8AC-6F648CFAD9E1}" destId="{7E46625D-0979-43B3-92B0-61C814565BBC}" srcOrd="1" destOrd="0" parTransId="{A0476B13-9214-4048-964C-2C64D5A42C16}" sibTransId="{C1EA0BA8-3F47-4252-B3EE-B4AE08E473EC}"/>
    <dgm:cxn modelId="{3135A5A0-ACB8-4027-9B9A-8731035D6839}" type="presOf" srcId="{18837BFB-B09B-40C5-A57B-F9DA0B677AC6}" destId="{99D4D11C-AAA0-4445-941C-9BE721F02C19}" srcOrd="0" destOrd="0" presId="urn:microsoft.com/office/officeart/2005/8/layout/vList5"/>
    <dgm:cxn modelId="{084A5A40-EE78-418F-A59C-42014ECD2928}" srcId="{3E360BAF-9D2C-4C1B-ABD6-7FFF0AFC3234}" destId="{4A9B1B59-E123-4F42-95E0-F1E67F4382FD}" srcOrd="5" destOrd="0" parTransId="{F6369549-4DEC-4EB0-A829-2FC658B8A8B7}" sibTransId="{CFF7936E-818F-4727-AB80-46586AA8B897}"/>
    <dgm:cxn modelId="{746D2C1B-807B-4EF3-BC16-EDCA6F12FDF4}" srcId="{55B2E4BB-75D2-42E8-B2E3-A8D324BD9455}" destId="{AC5886EC-1760-4F2F-B486-E5DE50CCDC6D}" srcOrd="0" destOrd="0" parTransId="{8540E02B-6119-489D-8FF2-B466DA4A2631}" sibTransId="{9431E20F-56D6-4276-9B4A-2CB0E432006D}"/>
    <dgm:cxn modelId="{F9C96DFC-8250-4FA0-9E42-99CB4A708AC0}" type="presOf" srcId="{C69133F6-EABA-442C-9793-28FF489D90C9}" destId="{DEFBBB05-E154-448F-B9D8-52E3CDBA39D1}" srcOrd="0" destOrd="2" presId="urn:microsoft.com/office/officeart/2005/8/layout/vList5"/>
    <dgm:cxn modelId="{6ADE7C77-971D-4B2E-AA3F-E1544CA35E75}" srcId="{7F87302F-4EBD-4806-A6B5-08FFE231CBB7}" destId="{5A5FE988-F4C7-43E0-A4FA-D04E56852535}" srcOrd="0" destOrd="0" parTransId="{CAA50D74-8D6A-4DC4-9097-B774C0F1AFA9}" sibTransId="{A66CAB55-F207-4AA1-AE09-473AE029FD33}"/>
    <dgm:cxn modelId="{876C6B8B-E44D-4D93-96E7-C1E91DD33F3E}" srcId="{96B2DD91-A641-48AF-8562-8883C0C50EE5}" destId="{D12AD7D4-F079-4D6F-A8E6-E9903ACA2A67}" srcOrd="0" destOrd="0" parTransId="{D6EDEE71-4FAD-4C8E-AFBA-556579F81E65}" sibTransId="{75C83094-670A-4407-8068-DC3DD253DCEF}"/>
    <dgm:cxn modelId="{A3A5A236-1854-46EF-8F13-80465F969741}" srcId="{CCC88D8E-719F-4662-AFA2-DB70D52DCB48}" destId="{18837BFB-B09B-40C5-A57B-F9DA0B677AC6}" srcOrd="0" destOrd="0" parTransId="{27000677-14C1-4A51-BBF6-03EAD6E8592B}" sibTransId="{638746A2-003C-4C3F-9C4D-BD3F99B6DE1F}"/>
    <dgm:cxn modelId="{947A5AC5-9421-4DF4-9E73-AAE6B1C2972B}" srcId="{3E360BAF-9D2C-4C1B-ABD6-7FFF0AFC3234}" destId="{7F87302F-4EBD-4806-A6B5-08FFE231CBB7}" srcOrd="0" destOrd="0" parTransId="{E9E7804F-9F2C-4DBB-AADD-09FFF7CF2E7F}" sibTransId="{0D306A98-17DD-404E-A695-CB751C61EFD0}"/>
    <dgm:cxn modelId="{ED290855-8D4C-473B-B97A-0E5DB8793CD7}" srcId="{3E360BAF-9D2C-4C1B-ABD6-7FFF0AFC3234}" destId="{CCC88D8E-719F-4662-AFA2-DB70D52DCB48}" srcOrd="3" destOrd="0" parTransId="{5FDE75AC-77F4-4A2A-AED2-15C48274F1A3}" sibTransId="{C989FBCC-9312-41AE-B9DD-29921FEE887A}"/>
    <dgm:cxn modelId="{AB67F4ED-FDF5-47FE-968D-22C90FB0FF0B}" type="presOf" srcId="{57EBB555-17B3-4A38-9151-69D5276D7024}" destId="{269B17C7-978B-47D9-8C60-6A1F4F8C3163}" srcOrd="0" destOrd="0" presId="urn:microsoft.com/office/officeart/2005/8/layout/vList5"/>
    <dgm:cxn modelId="{6B92430E-C64B-4B3E-AC04-F4EE834AC367}" type="presOf" srcId="{AC5886EC-1760-4F2F-B486-E5DE50CCDC6D}" destId="{8116F13B-DBBB-4C9B-B652-7CEA6AB9D3D9}" srcOrd="0" destOrd="0" presId="urn:microsoft.com/office/officeart/2005/8/layout/vList5"/>
    <dgm:cxn modelId="{A3AF9056-FDB2-4AF3-BCB3-93652D7E5848}" type="presOf" srcId="{4A9B1B59-E123-4F42-95E0-F1E67F4382FD}" destId="{4B8D5044-21D3-4E01-AE6A-B4ADF99E9F6F}" srcOrd="0" destOrd="0" presId="urn:microsoft.com/office/officeart/2005/8/layout/vList5"/>
    <dgm:cxn modelId="{5119818E-C544-4A60-9878-A585EC4E7D13}" type="presOf" srcId="{5A5FE988-F4C7-43E0-A4FA-D04E56852535}" destId="{088B0F6C-D30E-46F9-A1C4-18047E895079}" srcOrd="0" destOrd="0" presId="urn:microsoft.com/office/officeart/2005/8/layout/vList5"/>
    <dgm:cxn modelId="{9450F38D-11B9-4A98-8AB9-9C04D1E40CEE}" type="presOf" srcId="{CCC88D8E-719F-4662-AFA2-DB70D52DCB48}" destId="{7213B1D8-4834-4EC6-BBA2-7B0571C1C25C}" srcOrd="0" destOrd="0" presId="urn:microsoft.com/office/officeart/2005/8/layout/vList5"/>
    <dgm:cxn modelId="{9C470CDF-883A-41FA-BD7F-32B4D7A8D6AE}" srcId="{96B2DD91-A641-48AF-8562-8883C0C50EE5}" destId="{E8F66267-D5ED-4E17-9EA5-AACD2017F140}" srcOrd="1" destOrd="0" parTransId="{5217D9DB-AA19-4AA0-9591-1E37B781BECC}" sibTransId="{16C7C4A7-DECB-4EA1-9C80-E4C087B6B3C3}"/>
    <dgm:cxn modelId="{D4C41B2F-8557-4D37-810D-A92A5E63C513}" type="presOf" srcId="{D12AD7D4-F079-4D6F-A8E6-E9903ACA2A67}" destId="{68D1EA93-533A-4A46-BB83-235AEC7D61A6}" srcOrd="0" destOrd="0" presId="urn:microsoft.com/office/officeart/2005/8/layout/vList5"/>
    <dgm:cxn modelId="{CCD00828-3C0A-4C65-9E81-5F0B1E9A731F}" type="presOf" srcId="{35DC5ABB-E684-409C-AE3E-34E3EB509450}" destId="{088B0F6C-D30E-46F9-A1C4-18047E895079}" srcOrd="0" destOrd="1" presId="urn:microsoft.com/office/officeart/2005/8/layout/vList5"/>
    <dgm:cxn modelId="{E8E18E71-8CE4-43AF-AB3C-91E72E2CA482}" srcId="{3E360BAF-9D2C-4C1B-ABD6-7FFF0AFC3234}" destId="{96B2DD91-A641-48AF-8562-8883C0C50EE5}" srcOrd="1" destOrd="0" parTransId="{74EBDD8E-4826-4BDF-B452-AFFCFCD7CD81}" sibTransId="{C25D16B7-2867-4305-B726-8EFBED1A4784}"/>
    <dgm:cxn modelId="{4693F14E-602D-41D1-AAFB-13CC979A1309}" type="presOf" srcId="{55B2E4BB-75D2-42E8-B2E3-A8D324BD9455}" destId="{03582085-3DCD-4470-BCAE-E1EC5D032118}" srcOrd="0" destOrd="0" presId="urn:microsoft.com/office/officeart/2005/8/layout/vList5"/>
    <dgm:cxn modelId="{88B45F63-3729-4FB7-A38A-5BE50F0F5440}" srcId="{55B2E4BB-75D2-42E8-B2E3-A8D324BD9455}" destId="{A999C6F2-23A6-4B2B-8380-2496E5833412}" srcOrd="1" destOrd="0" parTransId="{AFDC334B-878F-4EA3-AB61-505703FC52AE}" sibTransId="{11F3D3E1-DEC3-4885-BE14-148F4C3C324D}"/>
    <dgm:cxn modelId="{9F8C667E-AE36-45B4-A7A6-E7EF7AF53FEB}" srcId="{875648E1-7F6F-42E7-A8AC-6F648CFAD9E1}" destId="{5F2250EE-FA65-4EC9-B1F0-BF98828320C3}" srcOrd="2" destOrd="0" parTransId="{95980446-139E-47E2-B5E1-F6CD90D5C228}" sibTransId="{DB06AB7A-A34F-4A3C-B4F0-061F7C13F2BA}"/>
    <dgm:cxn modelId="{5CCC22F8-22D5-4013-9747-DF0112E48C62}" type="presOf" srcId="{96B2DD91-A641-48AF-8562-8883C0C50EE5}" destId="{FA1A8792-65D6-4327-82A9-9C6A502DD080}" srcOrd="0" destOrd="0" presId="urn:microsoft.com/office/officeart/2005/8/layout/vList5"/>
    <dgm:cxn modelId="{B457E107-9EAA-483A-841F-29CFF576E83C}" type="presOf" srcId="{7F87302F-4EBD-4806-A6B5-08FFE231CBB7}" destId="{60D8BC4D-8EE2-4040-9667-FAECDF1C4CE1}" srcOrd="0" destOrd="0" presId="urn:microsoft.com/office/officeart/2005/8/layout/vList5"/>
    <dgm:cxn modelId="{FA1D237D-C7DC-41FA-9C4A-92E75AAB26BD}" srcId="{4A9B1B59-E123-4F42-95E0-F1E67F4382FD}" destId="{6DC7FB94-1868-4E6C-98CE-68BB64B07859}" srcOrd="0" destOrd="0" parTransId="{99C1D407-6637-4E2E-898D-ED8B407C7D75}" sibTransId="{C42940A9-4537-4397-8A71-5617EBA4E1BF}"/>
    <dgm:cxn modelId="{95C75247-A232-4427-B084-0997413B64DD}" srcId="{875648E1-7F6F-42E7-A8AC-6F648CFAD9E1}" destId="{57EBB555-17B3-4A38-9151-69D5276D7024}" srcOrd="0" destOrd="0" parTransId="{508D07CC-C56A-4E00-A5C5-5C742935A82C}" sibTransId="{9902001A-733A-4356-AACA-732BCE857525}"/>
    <dgm:cxn modelId="{6C04FBD2-5A2F-47FF-8F54-194B718E135E}" srcId="{7F87302F-4EBD-4806-A6B5-08FFE231CBB7}" destId="{35DC5ABB-E684-409C-AE3E-34E3EB509450}" srcOrd="1" destOrd="0" parTransId="{4D6FAB76-E374-44D1-B9EF-C8CD5172A7CC}" sibTransId="{C65636D0-61A2-4C25-8AB5-6E0F56760745}"/>
    <dgm:cxn modelId="{6BB2C283-11EC-49C6-8304-28D952E66977}" type="presOf" srcId="{E8F66267-D5ED-4E17-9EA5-AACD2017F140}" destId="{68D1EA93-533A-4A46-BB83-235AEC7D61A6}" srcOrd="0" destOrd="1" presId="urn:microsoft.com/office/officeart/2005/8/layout/vList5"/>
    <dgm:cxn modelId="{A99D2B86-A408-4583-895B-1B71120041D8}" type="presOf" srcId="{5F2250EE-FA65-4EC9-B1F0-BF98828320C3}" destId="{269B17C7-978B-47D9-8C60-6A1F4F8C3163}" srcOrd="0" destOrd="2" presId="urn:microsoft.com/office/officeart/2005/8/layout/vList5"/>
    <dgm:cxn modelId="{CBEB3D21-271C-4DB9-9F1E-A9C5D9E8629F}" type="presOf" srcId="{6DC7FB94-1868-4E6C-98CE-68BB64B07859}" destId="{DEFBBB05-E154-448F-B9D8-52E3CDBA39D1}" srcOrd="0" destOrd="0" presId="urn:microsoft.com/office/officeart/2005/8/layout/vList5"/>
    <dgm:cxn modelId="{634BBC6D-6B65-44F1-98A0-EFBF06C82C86}" type="presOf" srcId="{7E46625D-0979-43B3-92B0-61C814565BBC}" destId="{269B17C7-978B-47D9-8C60-6A1F4F8C3163}" srcOrd="0" destOrd="1" presId="urn:microsoft.com/office/officeart/2005/8/layout/vList5"/>
    <dgm:cxn modelId="{8A8A98A0-D150-4848-A184-E2F6E0353E53}" type="presOf" srcId="{875648E1-7F6F-42E7-A8AC-6F648CFAD9E1}" destId="{578E9C63-F508-43B4-B424-35CD9B1DDFE2}" srcOrd="0" destOrd="0" presId="urn:microsoft.com/office/officeart/2005/8/layout/vList5"/>
    <dgm:cxn modelId="{3BDD9796-85BE-4460-BCF1-C31143767ED9}" type="presParOf" srcId="{DA9EFF13-EDEA-4F24-81B0-9F8603339540}" destId="{67C9E382-C581-4290-A818-BC29528B9207}" srcOrd="0" destOrd="0" presId="urn:microsoft.com/office/officeart/2005/8/layout/vList5"/>
    <dgm:cxn modelId="{D5844D0C-C40A-445E-8D41-3E35E9CE3C43}" type="presParOf" srcId="{67C9E382-C581-4290-A818-BC29528B9207}" destId="{60D8BC4D-8EE2-4040-9667-FAECDF1C4CE1}" srcOrd="0" destOrd="0" presId="urn:microsoft.com/office/officeart/2005/8/layout/vList5"/>
    <dgm:cxn modelId="{1F939A95-5A7D-44B0-A8FD-959A1328D474}" type="presParOf" srcId="{67C9E382-C581-4290-A818-BC29528B9207}" destId="{088B0F6C-D30E-46F9-A1C4-18047E895079}" srcOrd="1" destOrd="0" presId="urn:microsoft.com/office/officeart/2005/8/layout/vList5"/>
    <dgm:cxn modelId="{BCC1030B-1BB7-4E78-9635-DC241E280C2A}" type="presParOf" srcId="{DA9EFF13-EDEA-4F24-81B0-9F8603339540}" destId="{9BC6B8C2-E390-4F45-A2E5-352F77FABB33}" srcOrd="1" destOrd="0" presId="urn:microsoft.com/office/officeart/2005/8/layout/vList5"/>
    <dgm:cxn modelId="{A85D2610-6310-4FBB-97A3-34CC7145F6F4}" type="presParOf" srcId="{DA9EFF13-EDEA-4F24-81B0-9F8603339540}" destId="{94F67918-CEFC-4866-B97A-AC621CA4964E}" srcOrd="2" destOrd="0" presId="urn:microsoft.com/office/officeart/2005/8/layout/vList5"/>
    <dgm:cxn modelId="{23A10147-7A0C-4001-BC25-C47DFD94AB4B}" type="presParOf" srcId="{94F67918-CEFC-4866-B97A-AC621CA4964E}" destId="{FA1A8792-65D6-4327-82A9-9C6A502DD080}" srcOrd="0" destOrd="0" presId="urn:microsoft.com/office/officeart/2005/8/layout/vList5"/>
    <dgm:cxn modelId="{D0CECD05-EC39-4007-BED8-7D58214A2309}" type="presParOf" srcId="{94F67918-CEFC-4866-B97A-AC621CA4964E}" destId="{68D1EA93-533A-4A46-BB83-235AEC7D61A6}" srcOrd="1" destOrd="0" presId="urn:microsoft.com/office/officeart/2005/8/layout/vList5"/>
    <dgm:cxn modelId="{2F74BFDA-6D56-4468-8B63-D2E1AD537498}" type="presParOf" srcId="{DA9EFF13-EDEA-4F24-81B0-9F8603339540}" destId="{4D4E6123-8FA1-4BC0-90AA-EEC47BFE767A}" srcOrd="3" destOrd="0" presId="urn:microsoft.com/office/officeart/2005/8/layout/vList5"/>
    <dgm:cxn modelId="{3572C361-324A-458A-806F-A8802E46FFB9}" type="presParOf" srcId="{DA9EFF13-EDEA-4F24-81B0-9F8603339540}" destId="{AFC6CDE8-1EFC-4340-B1D6-6195E99E1C6D}" srcOrd="4" destOrd="0" presId="urn:microsoft.com/office/officeart/2005/8/layout/vList5"/>
    <dgm:cxn modelId="{1EF2D63E-D94C-4D12-9494-68C7BBBEA0AC}" type="presParOf" srcId="{AFC6CDE8-1EFC-4340-B1D6-6195E99E1C6D}" destId="{578E9C63-F508-43B4-B424-35CD9B1DDFE2}" srcOrd="0" destOrd="0" presId="urn:microsoft.com/office/officeart/2005/8/layout/vList5"/>
    <dgm:cxn modelId="{80E1127E-06D3-438E-AA32-F85FC5F7478A}" type="presParOf" srcId="{AFC6CDE8-1EFC-4340-B1D6-6195E99E1C6D}" destId="{269B17C7-978B-47D9-8C60-6A1F4F8C3163}" srcOrd="1" destOrd="0" presId="urn:microsoft.com/office/officeart/2005/8/layout/vList5"/>
    <dgm:cxn modelId="{3C6AE5E8-D88C-45DC-A47D-7F13C06E299D}" type="presParOf" srcId="{DA9EFF13-EDEA-4F24-81B0-9F8603339540}" destId="{BB691B54-F947-4120-9C16-1F50A3CF6149}" srcOrd="5" destOrd="0" presId="urn:microsoft.com/office/officeart/2005/8/layout/vList5"/>
    <dgm:cxn modelId="{7C2F1068-9982-4D26-A55A-053C216637DD}" type="presParOf" srcId="{DA9EFF13-EDEA-4F24-81B0-9F8603339540}" destId="{343FFB39-1E9D-45EC-A4B1-EC753E4C6F88}" srcOrd="6" destOrd="0" presId="urn:microsoft.com/office/officeart/2005/8/layout/vList5"/>
    <dgm:cxn modelId="{DDD63245-F2F7-4306-B599-3361CCFD5209}" type="presParOf" srcId="{343FFB39-1E9D-45EC-A4B1-EC753E4C6F88}" destId="{7213B1D8-4834-4EC6-BBA2-7B0571C1C25C}" srcOrd="0" destOrd="0" presId="urn:microsoft.com/office/officeart/2005/8/layout/vList5"/>
    <dgm:cxn modelId="{EE7E7966-F33E-4FA3-A503-805B032CF8FF}" type="presParOf" srcId="{343FFB39-1E9D-45EC-A4B1-EC753E4C6F88}" destId="{99D4D11C-AAA0-4445-941C-9BE721F02C19}" srcOrd="1" destOrd="0" presId="urn:microsoft.com/office/officeart/2005/8/layout/vList5"/>
    <dgm:cxn modelId="{2FE6012D-FBD1-4D64-BEFA-1697C4B0E7CC}" type="presParOf" srcId="{DA9EFF13-EDEA-4F24-81B0-9F8603339540}" destId="{85B10EE0-63B4-40AC-A92E-D6A77788AD3A}" srcOrd="7" destOrd="0" presId="urn:microsoft.com/office/officeart/2005/8/layout/vList5"/>
    <dgm:cxn modelId="{959792C5-0EFB-4FE2-8E59-3086CE11C33A}" type="presParOf" srcId="{DA9EFF13-EDEA-4F24-81B0-9F8603339540}" destId="{D8137A32-FCE4-4A25-BBE8-2E046C4F844B}" srcOrd="8" destOrd="0" presId="urn:microsoft.com/office/officeart/2005/8/layout/vList5"/>
    <dgm:cxn modelId="{6A1E7B19-E0B2-40AE-9C15-D492944FC27B}" type="presParOf" srcId="{D8137A32-FCE4-4A25-BBE8-2E046C4F844B}" destId="{03582085-3DCD-4470-BCAE-E1EC5D032118}" srcOrd="0" destOrd="0" presId="urn:microsoft.com/office/officeart/2005/8/layout/vList5"/>
    <dgm:cxn modelId="{C4B50690-84EE-483C-AC27-AA5CC1D7209F}" type="presParOf" srcId="{D8137A32-FCE4-4A25-BBE8-2E046C4F844B}" destId="{8116F13B-DBBB-4C9B-B652-7CEA6AB9D3D9}" srcOrd="1" destOrd="0" presId="urn:microsoft.com/office/officeart/2005/8/layout/vList5"/>
    <dgm:cxn modelId="{BA497E8B-3A96-49CB-86E3-9661D53A94F0}" type="presParOf" srcId="{DA9EFF13-EDEA-4F24-81B0-9F8603339540}" destId="{C50DF02E-E741-4C3B-B11A-C70A9E4E6B3C}" srcOrd="9" destOrd="0" presId="urn:microsoft.com/office/officeart/2005/8/layout/vList5"/>
    <dgm:cxn modelId="{B584189B-C439-4697-AF67-7582D1A5F8CC}" type="presParOf" srcId="{DA9EFF13-EDEA-4F24-81B0-9F8603339540}" destId="{F9E03ADC-0818-47DB-9DD5-33F5AF47C5C8}" srcOrd="10" destOrd="0" presId="urn:microsoft.com/office/officeart/2005/8/layout/vList5"/>
    <dgm:cxn modelId="{66579C66-5285-4627-8BD0-EC8F3CDCFE90}" type="presParOf" srcId="{F9E03ADC-0818-47DB-9DD5-33F5AF47C5C8}" destId="{4B8D5044-21D3-4E01-AE6A-B4ADF99E9F6F}" srcOrd="0" destOrd="0" presId="urn:microsoft.com/office/officeart/2005/8/layout/vList5"/>
    <dgm:cxn modelId="{3278F4B7-7A28-4DD5-902C-F6DDF6584D6E}" type="presParOf" srcId="{F9E03ADC-0818-47DB-9DD5-33F5AF47C5C8}" destId="{DEFBBB05-E154-448F-B9D8-52E3CDBA39D1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31.xml><?xml version="1.0" encoding="utf-8"?>
<dgm:dataModel xmlns:dgm="http://schemas.openxmlformats.org/drawingml/2006/diagram" xmlns:a="http://schemas.openxmlformats.org/drawingml/2006/main">
  <dgm:ptLst>
    <dgm:pt modelId="{7CA41CAA-63C7-4265-AD80-508C9ADEC64E}" type="doc">
      <dgm:prSet loTypeId="urn:microsoft.com/office/officeart/2005/8/layout/vList5" loCatId="list" qsTypeId="urn:microsoft.com/office/officeart/2005/8/quickstyle/3d1" qsCatId="3D" csTypeId="urn:microsoft.com/office/officeart/2005/8/colors/accent2_2" csCatId="accent2" phldr="1"/>
      <dgm:spPr/>
      <dgm:t>
        <a:bodyPr/>
        <a:lstStyle/>
        <a:p>
          <a:endParaRPr lang="zh-TW" altLang="en-US"/>
        </a:p>
      </dgm:t>
    </dgm:pt>
    <dgm:pt modelId="{A17F82B3-EDB2-4129-9F6F-13171C05B69A}">
      <dgm:prSet phldrT="[文字]" custT="1"/>
      <dgm:spPr/>
      <dgm:t>
        <a:bodyPr/>
        <a:lstStyle/>
        <a:p>
          <a:r>
            <a:rPr lang="zh-TW" altLang="en-US" sz="1600" dirty="0" smtClean="0">
              <a:latin typeface="標楷體" panose="03000509000000000000" pitchFamily="65" charset="-120"/>
              <a:ea typeface="標楷體" panose="03000509000000000000" pitchFamily="65" charset="-120"/>
            </a:rPr>
            <a:t>會議餐費</a:t>
          </a:r>
          <a:endParaRPr lang="zh-TW" altLang="en-US" sz="160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F71BCDB1-72F5-4485-A741-1F1D40992624}" type="parTrans" cxnId="{D006A1EC-5D30-403D-B474-2E6E1DD49746}">
      <dgm:prSet/>
      <dgm:spPr/>
      <dgm:t>
        <a:bodyPr/>
        <a:lstStyle/>
        <a:p>
          <a:endParaRPr lang="zh-TW" altLang="en-US"/>
        </a:p>
      </dgm:t>
    </dgm:pt>
    <dgm:pt modelId="{9E2B2776-A4E5-493C-A516-6C5DEA31F53D}" type="sibTrans" cxnId="{D006A1EC-5D30-403D-B474-2E6E1DD49746}">
      <dgm:prSet/>
      <dgm:spPr/>
      <dgm:t>
        <a:bodyPr/>
        <a:lstStyle/>
        <a:p>
          <a:endParaRPr lang="zh-TW" altLang="en-US"/>
        </a:p>
      </dgm:t>
    </dgm:pt>
    <dgm:pt modelId="{43914476-9922-4F7B-8B12-B6F80C00027A}">
      <dgm:prSet phldrT="[文字]" custT="1"/>
      <dgm:spPr/>
      <dgm:t>
        <a:bodyPr/>
        <a:lstStyle/>
        <a:p>
          <a:r>
            <a:rPr lang="zh-TW" altLang="en-US" sz="1400" dirty="0" smtClean="0">
              <a:latin typeface="標楷體" panose="03000509000000000000" pitchFamily="65" charset="-120"/>
              <a:ea typeface="標楷體" panose="03000509000000000000" pitchFamily="65" charset="-120"/>
            </a:rPr>
            <a:t>會議議程</a:t>
          </a:r>
          <a:endParaRPr lang="zh-TW" altLang="en-US" sz="140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46567257-DF25-4396-9DD0-0C0A54E8F4FF}" type="parTrans" cxnId="{2EB55C30-4E08-4902-A0F8-0DD5AB3DF96F}">
      <dgm:prSet/>
      <dgm:spPr/>
      <dgm:t>
        <a:bodyPr/>
        <a:lstStyle/>
        <a:p>
          <a:endParaRPr lang="zh-TW" altLang="en-US"/>
        </a:p>
      </dgm:t>
    </dgm:pt>
    <dgm:pt modelId="{986D4235-C349-4B97-B95D-85F3FED4CFED}" type="sibTrans" cxnId="{2EB55C30-4E08-4902-A0F8-0DD5AB3DF96F}">
      <dgm:prSet/>
      <dgm:spPr/>
      <dgm:t>
        <a:bodyPr/>
        <a:lstStyle/>
        <a:p>
          <a:endParaRPr lang="zh-TW" altLang="en-US"/>
        </a:p>
      </dgm:t>
    </dgm:pt>
    <dgm:pt modelId="{D8D5407B-917F-4BB1-8D57-969AD2A5192A}">
      <dgm:prSet phldrT="[文字]" custT="1"/>
      <dgm:spPr/>
      <dgm:t>
        <a:bodyPr/>
        <a:lstStyle/>
        <a:p>
          <a:r>
            <a:rPr lang="zh-TW" altLang="en-US" sz="1400" dirty="0" smtClean="0">
              <a:latin typeface="標楷體" panose="03000509000000000000" pitchFamily="65" charset="-120"/>
              <a:ea typeface="標楷體" panose="03000509000000000000" pitchFamily="65" charset="-120"/>
            </a:rPr>
            <a:t>簽到單</a:t>
          </a:r>
          <a:endParaRPr lang="zh-TW" altLang="en-US" sz="140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0636092B-04A3-4D0F-9184-B75DEDDE5577}" type="parTrans" cxnId="{C1965B89-C07C-4FA8-80FB-8B5245884DE4}">
      <dgm:prSet/>
      <dgm:spPr/>
      <dgm:t>
        <a:bodyPr/>
        <a:lstStyle/>
        <a:p>
          <a:endParaRPr lang="zh-TW" altLang="en-US"/>
        </a:p>
      </dgm:t>
    </dgm:pt>
    <dgm:pt modelId="{B6BB0D4D-3027-4A07-BC34-5DFEACAC7E8F}" type="sibTrans" cxnId="{C1965B89-C07C-4FA8-80FB-8B5245884DE4}">
      <dgm:prSet/>
      <dgm:spPr/>
      <dgm:t>
        <a:bodyPr/>
        <a:lstStyle/>
        <a:p>
          <a:endParaRPr lang="zh-TW" altLang="en-US"/>
        </a:p>
      </dgm:t>
    </dgm:pt>
    <dgm:pt modelId="{B98EACB3-E0F9-4791-B2FA-9690EFB265DD}">
      <dgm:prSet phldrT="[文字]" custT="1"/>
      <dgm:spPr/>
      <dgm:t>
        <a:bodyPr/>
        <a:lstStyle/>
        <a:p>
          <a:r>
            <a:rPr lang="zh-TW" altLang="en-US" sz="1600" dirty="0" smtClean="0">
              <a:latin typeface="標楷體" panose="03000509000000000000" pitchFamily="65" charset="-120"/>
              <a:ea typeface="標楷體" panose="03000509000000000000" pitchFamily="65" charset="-120"/>
            </a:rPr>
            <a:t>保險費</a:t>
          </a:r>
          <a:endParaRPr lang="zh-TW" altLang="en-US" sz="160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AEB0C424-CD23-4A17-AEF1-CEAFCA9EFB5D}" type="parTrans" cxnId="{3233DB45-7274-489E-8276-D10E67559138}">
      <dgm:prSet/>
      <dgm:spPr/>
      <dgm:t>
        <a:bodyPr/>
        <a:lstStyle/>
        <a:p>
          <a:endParaRPr lang="zh-TW" altLang="en-US"/>
        </a:p>
      </dgm:t>
    </dgm:pt>
    <dgm:pt modelId="{16D2AE2F-A39C-43E4-8305-8F6C1F4F80F8}" type="sibTrans" cxnId="{3233DB45-7274-489E-8276-D10E67559138}">
      <dgm:prSet/>
      <dgm:spPr/>
      <dgm:t>
        <a:bodyPr/>
        <a:lstStyle/>
        <a:p>
          <a:endParaRPr lang="zh-TW" altLang="en-US"/>
        </a:p>
      </dgm:t>
    </dgm:pt>
    <dgm:pt modelId="{464ADC3E-D521-4359-984A-9016F06529AF}">
      <dgm:prSet phldrT="[文字]" custT="1"/>
      <dgm:spPr/>
      <dgm:t>
        <a:bodyPr/>
        <a:lstStyle/>
        <a:p>
          <a:r>
            <a:rPr lang="zh-TW" altLang="en-US" sz="1400" dirty="0" smtClean="0">
              <a:latin typeface="標楷體" panose="03000509000000000000" pitchFamily="65" charset="-120"/>
              <a:ea typeface="標楷體" panose="03000509000000000000" pitchFamily="65" charset="-120"/>
            </a:rPr>
            <a:t>保費收據</a:t>
          </a:r>
          <a:endParaRPr lang="zh-TW" altLang="en-US" sz="140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EBE6215E-64E8-4077-8E3F-C7FE59BD1969}" type="parTrans" cxnId="{4727E60A-7B5C-4C18-832C-63BEF12954FC}">
      <dgm:prSet/>
      <dgm:spPr/>
      <dgm:t>
        <a:bodyPr/>
        <a:lstStyle/>
        <a:p>
          <a:endParaRPr lang="zh-TW" altLang="en-US"/>
        </a:p>
      </dgm:t>
    </dgm:pt>
    <dgm:pt modelId="{B9CBC397-673B-4399-85DE-09ED03698DBC}" type="sibTrans" cxnId="{4727E60A-7B5C-4C18-832C-63BEF12954FC}">
      <dgm:prSet/>
      <dgm:spPr/>
      <dgm:t>
        <a:bodyPr/>
        <a:lstStyle/>
        <a:p>
          <a:endParaRPr lang="zh-TW" altLang="en-US"/>
        </a:p>
      </dgm:t>
    </dgm:pt>
    <dgm:pt modelId="{0EDE3A75-4F1D-44E4-B1D1-4F8AE6F12773}">
      <dgm:prSet phldrT="[文字]" custT="1"/>
      <dgm:spPr/>
      <dgm:t>
        <a:bodyPr/>
        <a:lstStyle/>
        <a:p>
          <a:r>
            <a:rPr lang="zh-TW" altLang="en-US" sz="1400" dirty="0" smtClean="0">
              <a:latin typeface="標楷體" panose="03000509000000000000" pitchFamily="65" charset="-120"/>
              <a:ea typeface="標楷體" panose="03000509000000000000" pitchFamily="65" charset="-120"/>
            </a:rPr>
            <a:t>保險單</a:t>
          </a:r>
          <a:endParaRPr lang="zh-TW" altLang="en-US" sz="140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ECA9825C-C007-4FA5-904A-7D175CD6B7AC}" type="parTrans" cxnId="{F8EDFF2A-E00D-4ACD-B965-E56DD5EC7792}">
      <dgm:prSet/>
      <dgm:spPr/>
      <dgm:t>
        <a:bodyPr/>
        <a:lstStyle/>
        <a:p>
          <a:endParaRPr lang="zh-TW" altLang="en-US"/>
        </a:p>
      </dgm:t>
    </dgm:pt>
    <dgm:pt modelId="{D5E0CAA3-8641-4FE3-B8B7-39C48A57A0A6}" type="sibTrans" cxnId="{F8EDFF2A-E00D-4ACD-B965-E56DD5EC7792}">
      <dgm:prSet/>
      <dgm:spPr/>
      <dgm:t>
        <a:bodyPr/>
        <a:lstStyle/>
        <a:p>
          <a:endParaRPr lang="zh-TW" altLang="en-US"/>
        </a:p>
      </dgm:t>
    </dgm:pt>
    <dgm:pt modelId="{A15BBC38-0D86-49E6-9CC0-8A043A6E682D}">
      <dgm:prSet phldrT="[文字]" custT="1"/>
      <dgm:spPr/>
      <dgm:t>
        <a:bodyPr/>
        <a:lstStyle/>
        <a:p>
          <a:r>
            <a:rPr lang="zh-TW" altLang="en-US" sz="16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印刷費</a:t>
          </a:r>
          <a:endParaRPr lang="zh-TW" altLang="en-US" sz="160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9F8AEA78-8208-413A-A3C3-EF5FBE6417E2}" type="parTrans" cxnId="{EE14F719-0944-4F6D-BEDA-1E48A0C2E3FD}">
      <dgm:prSet/>
      <dgm:spPr/>
      <dgm:t>
        <a:bodyPr/>
        <a:lstStyle/>
        <a:p>
          <a:endParaRPr lang="zh-TW" altLang="en-US"/>
        </a:p>
      </dgm:t>
    </dgm:pt>
    <dgm:pt modelId="{8A043A2C-E1C5-46B3-AFC5-BFD74CDD91CE}" type="sibTrans" cxnId="{EE14F719-0944-4F6D-BEDA-1E48A0C2E3FD}">
      <dgm:prSet/>
      <dgm:spPr/>
      <dgm:t>
        <a:bodyPr/>
        <a:lstStyle/>
        <a:p>
          <a:endParaRPr lang="zh-TW" altLang="en-US"/>
        </a:p>
      </dgm:t>
    </dgm:pt>
    <dgm:pt modelId="{990871A0-5FF4-4627-9BFB-094F43CAE44C}">
      <dgm:prSet phldrT="[文字]" custScaleX="134437" custScaleY="156154" custT="1"/>
      <dgm:spPr/>
      <dgm:t>
        <a:bodyPr/>
        <a:lstStyle/>
        <a:p>
          <a:r>
            <a:rPr lang="zh-TW" altLang="en-US" sz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被保險人明細表</a:t>
          </a:r>
          <a:r>
            <a:rPr lang="en-US" altLang="zh-TW" sz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(</a:t>
          </a:r>
          <a:r>
            <a:rPr lang="zh-TW" altLang="en-US" sz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團保適用</a:t>
          </a:r>
          <a:r>
            <a:rPr lang="en-US" altLang="zh-TW" sz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)</a:t>
          </a:r>
          <a:endParaRPr lang="zh-TW" altLang="en-US" sz="120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C0718900-01E3-4043-A999-5C74538FABBA}" type="parTrans" cxnId="{70875627-B4FF-438C-A3CF-2F6E558780D6}">
      <dgm:prSet/>
      <dgm:spPr/>
      <dgm:t>
        <a:bodyPr/>
        <a:lstStyle/>
        <a:p>
          <a:endParaRPr lang="zh-TW" altLang="en-US"/>
        </a:p>
      </dgm:t>
    </dgm:pt>
    <dgm:pt modelId="{CAFC7848-71D0-49AC-892D-C84A663C6559}" type="sibTrans" cxnId="{70875627-B4FF-438C-A3CF-2F6E558780D6}">
      <dgm:prSet/>
      <dgm:spPr/>
      <dgm:t>
        <a:bodyPr/>
        <a:lstStyle/>
        <a:p>
          <a:endParaRPr lang="zh-TW" altLang="en-US"/>
        </a:p>
      </dgm:t>
    </dgm:pt>
    <dgm:pt modelId="{887462A5-F765-4CBA-9A5E-55E9F97689FB}">
      <dgm:prSet phldrT="[文字]" custT="1"/>
      <dgm:spPr/>
      <dgm:t>
        <a:bodyPr/>
        <a:lstStyle/>
        <a:p>
          <a:r>
            <a:rPr lang="zh-TW" altLang="en-US" sz="14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印製內容及說明</a:t>
          </a:r>
          <a:endParaRPr lang="zh-TW" altLang="en-US" sz="140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EED670C4-C701-4B42-ADF1-7708388BA9DC}" type="sibTrans" cxnId="{F795C56F-4FFC-458A-89E8-E90C06A21923}">
      <dgm:prSet/>
      <dgm:spPr/>
      <dgm:t>
        <a:bodyPr/>
        <a:lstStyle/>
        <a:p>
          <a:endParaRPr lang="zh-TW" altLang="en-US"/>
        </a:p>
      </dgm:t>
    </dgm:pt>
    <dgm:pt modelId="{028472A0-3393-4F59-830B-984DD01E9C00}" type="parTrans" cxnId="{F795C56F-4FFC-458A-89E8-E90C06A21923}">
      <dgm:prSet/>
      <dgm:spPr/>
      <dgm:t>
        <a:bodyPr/>
        <a:lstStyle/>
        <a:p>
          <a:endParaRPr lang="zh-TW" altLang="en-US"/>
        </a:p>
      </dgm:t>
    </dgm:pt>
    <dgm:pt modelId="{D7D344D7-F5EF-4749-92F5-8EF043B19526}">
      <dgm:prSet phldrT="[文字]" custT="1"/>
      <dgm:spPr/>
      <dgm:t>
        <a:bodyPr/>
        <a:lstStyle/>
        <a:p>
          <a:r>
            <a:rPr lang="zh-TW" altLang="en-US" sz="1400" dirty="0" smtClean="0">
              <a:latin typeface="標楷體" panose="03000509000000000000" pitchFamily="65" charset="-120"/>
              <a:ea typeface="標楷體" panose="03000509000000000000" pitchFamily="65" charset="-120"/>
            </a:rPr>
            <a:t>競賽獎金獎品</a:t>
          </a:r>
          <a:endParaRPr lang="zh-TW" altLang="en-US" sz="140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F5E46D21-800E-433F-93EF-2BF552D998DF}" type="sibTrans" cxnId="{873B6963-D38E-4409-81A1-C27C03FEEC0F}">
      <dgm:prSet/>
      <dgm:spPr/>
      <dgm:t>
        <a:bodyPr/>
        <a:lstStyle/>
        <a:p>
          <a:endParaRPr lang="zh-TW" altLang="en-US"/>
        </a:p>
      </dgm:t>
    </dgm:pt>
    <dgm:pt modelId="{548E7D92-45D6-40C2-BD9A-0F17FC49DF20}" type="parTrans" cxnId="{873B6963-D38E-4409-81A1-C27C03FEEC0F}">
      <dgm:prSet/>
      <dgm:spPr/>
      <dgm:t>
        <a:bodyPr/>
        <a:lstStyle/>
        <a:p>
          <a:endParaRPr lang="zh-TW" altLang="en-US"/>
        </a:p>
      </dgm:t>
    </dgm:pt>
    <dgm:pt modelId="{39ADEC0B-8EC0-42D7-B25A-C4B862275B63}">
      <dgm:prSet phldrT="[文字]" custT="1"/>
      <dgm:spPr/>
      <dgm:t>
        <a:bodyPr/>
        <a:lstStyle/>
        <a:p>
          <a:r>
            <a:rPr lang="zh-TW" altLang="en-US" sz="1400" dirty="0" smtClean="0">
              <a:latin typeface="標楷體" panose="03000509000000000000" pitchFamily="65" charset="-120"/>
              <a:ea typeface="標楷體" panose="03000509000000000000" pitchFamily="65" charset="-120"/>
            </a:rPr>
            <a:t>競賽規則</a:t>
          </a:r>
          <a:r>
            <a:rPr lang="en-US" altLang="zh-TW" sz="1400" dirty="0" smtClean="0">
              <a:latin typeface="標楷體" panose="03000509000000000000" pitchFamily="65" charset="-120"/>
              <a:ea typeface="標楷體" panose="03000509000000000000" pitchFamily="65" charset="-120"/>
            </a:rPr>
            <a:t>(</a:t>
          </a:r>
          <a:r>
            <a:rPr lang="zh-TW" altLang="en-US" sz="1400" dirty="0" smtClean="0">
              <a:latin typeface="標楷體" panose="03000509000000000000" pitchFamily="65" charset="-120"/>
              <a:ea typeface="標楷體" panose="03000509000000000000" pitchFamily="65" charset="-120"/>
            </a:rPr>
            <a:t>或簡章</a:t>
          </a:r>
          <a:r>
            <a:rPr lang="en-US" altLang="zh-TW" sz="1400" dirty="0" smtClean="0">
              <a:latin typeface="標楷體" panose="03000509000000000000" pitchFamily="65" charset="-120"/>
              <a:ea typeface="標楷體" panose="03000509000000000000" pitchFamily="65" charset="-120"/>
            </a:rPr>
            <a:t>)</a:t>
          </a:r>
          <a:endParaRPr lang="zh-TW" altLang="en-US" sz="140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C09D0421-656F-4FFD-90CF-BBE2E9A7F993}" type="parTrans" cxnId="{F9995357-BE74-4228-A993-A517CF55AC58}">
      <dgm:prSet/>
      <dgm:spPr/>
      <dgm:t>
        <a:bodyPr/>
        <a:lstStyle/>
        <a:p>
          <a:endParaRPr lang="zh-TW" altLang="en-US"/>
        </a:p>
      </dgm:t>
    </dgm:pt>
    <dgm:pt modelId="{ADB9B412-44BA-482F-98DD-10F5ECA0F5C5}" type="sibTrans" cxnId="{F9995357-BE74-4228-A993-A517CF55AC58}">
      <dgm:prSet/>
      <dgm:spPr/>
      <dgm:t>
        <a:bodyPr/>
        <a:lstStyle/>
        <a:p>
          <a:endParaRPr lang="zh-TW" altLang="en-US"/>
        </a:p>
      </dgm:t>
    </dgm:pt>
    <dgm:pt modelId="{B8051A18-F45B-48C5-B6B2-BA59E444E251}">
      <dgm:prSet phldrT="[文字]" custT="1"/>
      <dgm:spPr/>
      <dgm:t>
        <a:bodyPr/>
        <a:lstStyle/>
        <a:p>
          <a:r>
            <a:rPr lang="zh-TW" altLang="en-US" sz="1400" dirty="0" smtClean="0">
              <a:latin typeface="標楷體" panose="03000509000000000000" pitchFamily="65" charset="-120"/>
              <a:ea typeface="標楷體" panose="03000509000000000000" pitchFamily="65" charset="-120"/>
            </a:rPr>
            <a:t>簽到單</a:t>
          </a:r>
          <a:endParaRPr lang="zh-TW" altLang="en-US" sz="140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308E516F-8F7A-4F57-8003-7886EF438038}" type="parTrans" cxnId="{EFE8F666-68B4-4678-BF56-CCB7B873A305}">
      <dgm:prSet/>
      <dgm:spPr/>
      <dgm:t>
        <a:bodyPr/>
        <a:lstStyle/>
        <a:p>
          <a:endParaRPr lang="zh-TW" altLang="en-US"/>
        </a:p>
      </dgm:t>
    </dgm:pt>
    <dgm:pt modelId="{8652B35D-3BC1-451C-AE68-9C1E77814A42}" type="sibTrans" cxnId="{EFE8F666-68B4-4678-BF56-CCB7B873A305}">
      <dgm:prSet/>
      <dgm:spPr/>
      <dgm:t>
        <a:bodyPr/>
        <a:lstStyle/>
        <a:p>
          <a:endParaRPr lang="zh-TW" altLang="en-US"/>
        </a:p>
      </dgm:t>
    </dgm:pt>
    <dgm:pt modelId="{E19F5837-A114-41BB-9863-E9C14F74CAA1}">
      <dgm:prSet phldrT="[文字]" custT="1"/>
      <dgm:spPr/>
      <dgm:t>
        <a:bodyPr/>
        <a:lstStyle/>
        <a:p>
          <a:r>
            <a:rPr lang="zh-TW" altLang="en-US" sz="1400" smtClean="0">
              <a:latin typeface="標楷體" panose="03000509000000000000" pitchFamily="65" charset="-120"/>
              <a:ea typeface="標楷體" panose="03000509000000000000" pitchFamily="65" charset="-120"/>
            </a:rPr>
            <a:t>獲獎</a:t>
          </a:r>
          <a:r>
            <a:rPr lang="zh-TW" altLang="en-US" sz="14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名單</a:t>
          </a:r>
          <a:endParaRPr lang="zh-TW" altLang="en-US" sz="140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7BCC9A63-086D-46D4-8E90-AA8BE943CF63}" type="parTrans" cxnId="{AA02ACD8-D87A-4903-93C3-B1C8D66DFAD5}">
      <dgm:prSet/>
      <dgm:spPr/>
      <dgm:t>
        <a:bodyPr/>
        <a:lstStyle/>
        <a:p>
          <a:endParaRPr lang="zh-TW" altLang="en-US"/>
        </a:p>
      </dgm:t>
    </dgm:pt>
    <dgm:pt modelId="{DF2AEA03-1FE6-4A16-B359-38F9E7DB4487}" type="sibTrans" cxnId="{AA02ACD8-D87A-4903-93C3-B1C8D66DFAD5}">
      <dgm:prSet/>
      <dgm:spPr/>
      <dgm:t>
        <a:bodyPr/>
        <a:lstStyle/>
        <a:p>
          <a:endParaRPr lang="zh-TW" altLang="en-US"/>
        </a:p>
      </dgm:t>
    </dgm:pt>
    <dgm:pt modelId="{6F6109BE-CC84-4449-93A4-10AB3F45E3E4}">
      <dgm:prSet phldrT="[文字]" custT="1"/>
      <dgm:spPr/>
      <dgm:t>
        <a:bodyPr/>
        <a:lstStyle/>
        <a:p>
          <a:r>
            <a:rPr lang="zh-TW" sz="1400" dirty="0" smtClean="0">
              <a:latin typeface="標楷體" panose="03000509000000000000" pitchFamily="65" charset="-120"/>
              <a:ea typeface="標楷體" panose="03000509000000000000" pitchFamily="65" charset="-120"/>
            </a:rPr>
            <a:t>演講日期、大綱</a:t>
          </a:r>
          <a:endParaRPr lang="zh-TW" altLang="en-US" sz="140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F90DBFA4-FF6F-4B29-BCCD-B77F18919E4A}" type="parTrans" cxnId="{60BDE721-0761-4D8A-8E2A-C186783E4D11}">
      <dgm:prSet/>
      <dgm:spPr/>
      <dgm:t>
        <a:bodyPr/>
        <a:lstStyle/>
        <a:p>
          <a:endParaRPr lang="zh-TW" altLang="en-US"/>
        </a:p>
      </dgm:t>
    </dgm:pt>
    <dgm:pt modelId="{4CAFADD6-7DA4-414C-B437-192C6ABE1F85}" type="sibTrans" cxnId="{60BDE721-0761-4D8A-8E2A-C186783E4D11}">
      <dgm:prSet/>
      <dgm:spPr/>
      <dgm:t>
        <a:bodyPr/>
        <a:lstStyle/>
        <a:p>
          <a:endParaRPr lang="zh-TW" altLang="en-US"/>
        </a:p>
      </dgm:t>
    </dgm:pt>
    <dgm:pt modelId="{0609FD13-4377-4031-9087-3B763EAA6B08}">
      <dgm:prSet phldrT="[文字]" custT="1"/>
      <dgm:spPr/>
      <dgm:t>
        <a:bodyPr/>
        <a:lstStyle/>
        <a:p>
          <a:r>
            <a:rPr lang="zh-TW" altLang="en-US" sz="1400" dirty="0" smtClean="0">
              <a:latin typeface="標楷體" panose="03000509000000000000" pitchFamily="65" charset="-120"/>
              <a:ea typeface="標楷體" panose="03000509000000000000" pitchFamily="65" charset="-120"/>
            </a:rPr>
            <a:t>簽到單</a:t>
          </a:r>
          <a:endParaRPr lang="zh-TW" altLang="en-US" sz="140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FDE575B8-A717-4E5A-BD80-D2EE22AC4188}" type="parTrans" cxnId="{8C086D31-AD7B-40D3-8F19-2A06FBC3CFA3}">
      <dgm:prSet/>
      <dgm:spPr/>
      <dgm:t>
        <a:bodyPr/>
        <a:lstStyle/>
        <a:p>
          <a:endParaRPr lang="zh-TW" altLang="en-US"/>
        </a:p>
      </dgm:t>
    </dgm:pt>
    <dgm:pt modelId="{1983DF7C-A185-41EB-A5B6-D07713C45306}" type="sibTrans" cxnId="{8C086D31-AD7B-40D3-8F19-2A06FBC3CFA3}">
      <dgm:prSet/>
      <dgm:spPr/>
      <dgm:t>
        <a:bodyPr/>
        <a:lstStyle/>
        <a:p>
          <a:endParaRPr lang="zh-TW" altLang="en-US"/>
        </a:p>
      </dgm:t>
    </dgm:pt>
    <dgm:pt modelId="{640FC532-EEBA-47F8-AA5C-27DE951166E6}">
      <dgm:prSet phldrT="[文字]" custT="1"/>
      <dgm:spPr/>
      <dgm:t>
        <a:bodyPr/>
        <a:lstStyle/>
        <a:p>
          <a:r>
            <a:rPr lang="zh-TW" altLang="en-US" sz="1600" dirty="0" smtClean="0">
              <a:latin typeface="標楷體" panose="03000509000000000000" pitchFamily="65" charset="-120"/>
              <a:ea typeface="標楷體" panose="03000509000000000000" pitchFamily="65" charset="-120"/>
            </a:rPr>
            <a:t>資料檢索費</a:t>
          </a:r>
          <a:endParaRPr lang="zh-TW" altLang="en-US" sz="160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98D11DF7-62CD-45F4-A363-7D0D03262893}" type="parTrans" cxnId="{E442BF4A-B14A-43CA-981B-C3F0ECA58153}">
      <dgm:prSet/>
      <dgm:spPr/>
      <dgm:t>
        <a:bodyPr/>
        <a:lstStyle/>
        <a:p>
          <a:endParaRPr lang="zh-TW" altLang="en-US"/>
        </a:p>
      </dgm:t>
    </dgm:pt>
    <dgm:pt modelId="{AE8763FB-615F-4FE2-AB90-45C6DDE32678}" type="sibTrans" cxnId="{E442BF4A-B14A-43CA-981B-C3F0ECA58153}">
      <dgm:prSet/>
      <dgm:spPr/>
      <dgm:t>
        <a:bodyPr/>
        <a:lstStyle/>
        <a:p>
          <a:endParaRPr lang="zh-TW" altLang="en-US"/>
        </a:p>
      </dgm:t>
    </dgm:pt>
    <dgm:pt modelId="{B3C5F2C4-D891-4C7A-9B8A-C70EB35885A3}">
      <dgm:prSet phldrT="[文字]" custT="1"/>
      <dgm:spPr/>
      <dgm:t>
        <a:bodyPr/>
        <a:lstStyle/>
        <a:p>
          <a:r>
            <a:rPr lang="zh-TW" altLang="en-US" sz="1400" dirty="0" smtClean="0">
              <a:latin typeface="標楷體" panose="03000509000000000000" pitchFamily="65" charset="-120"/>
              <a:ea typeface="標楷體" panose="03000509000000000000" pitchFamily="65" charset="-120"/>
            </a:rPr>
            <a:t>計算標準</a:t>
          </a:r>
          <a:endParaRPr lang="zh-TW" altLang="en-US" sz="140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F8DC233D-A078-4671-A799-846B2CBA6340}" type="parTrans" cxnId="{74FE3EC0-00AF-4808-BD36-BFDD6A4755F6}">
      <dgm:prSet/>
      <dgm:spPr/>
      <dgm:t>
        <a:bodyPr/>
        <a:lstStyle/>
        <a:p>
          <a:endParaRPr lang="zh-TW" altLang="en-US"/>
        </a:p>
      </dgm:t>
    </dgm:pt>
    <dgm:pt modelId="{9EF7F5AE-37BB-45DC-B3C3-106CE363476A}" type="sibTrans" cxnId="{74FE3EC0-00AF-4808-BD36-BFDD6A4755F6}">
      <dgm:prSet/>
      <dgm:spPr/>
      <dgm:t>
        <a:bodyPr/>
        <a:lstStyle/>
        <a:p>
          <a:endParaRPr lang="zh-TW" altLang="en-US"/>
        </a:p>
      </dgm:t>
    </dgm:pt>
    <dgm:pt modelId="{4389DCD6-2BEC-4DE9-AF35-8C20D77D4D18}">
      <dgm:prSet phldrT="[文字]" custT="1"/>
      <dgm:spPr/>
      <dgm:t>
        <a:bodyPr/>
        <a:lstStyle/>
        <a:p>
          <a:r>
            <a:rPr lang="zh-TW" altLang="en-US" sz="1600" dirty="0" smtClean="0">
              <a:latin typeface="標楷體" panose="03000509000000000000" pitchFamily="65" charset="-120"/>
              <a:ea typeface="標楷體" panose="03000509000000000000" pitchFamily="65" charset="-120"/>
            </a:rPr>
            <a:t>演講費</a:t>
          </a:r>
          <a:endParaRPr lang="zh-TW" altLang="en-US" sz="160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360E1B47-AE50-46C0-8549-000AEA7D23F3}" type="sibTrans" cxnId="{1C77FFA7-C874-4CD5-BC42-401D6A7D4E7B}">
      <dgm:prSet/>
      <dgm:spPr/>
      <dgm:t>
        <a:bodyPr/>
        <a:lstStyle/>
        <a:p>
          <a:endParaRPr lang="zh-TW" altLang="en-US"/>
        </a:p>
      </dgm:t>
    </dgm:pt>
    <dgm:pt modelId="{0F4CDCE7-7E40-49A8-A41D-3F56E7E4D142}" type="parTrans" cxnId="{1C77FFA7-C874-4CD5-BC42-401D6A7D4E7B}">
      <dgm:prSet/>
      <dgm:spPr/>
      <dgm:t>
        <a:bodyPr/>
        <a:lstStyle/>
        <a:p>
          <a:endParaRPr lang="zh-TW" altLang="en-US"/>
        </a:p>
      </dgm:t>
    </dgm:pt>
    <dgm:pt modelId="{A7F3B9D8-ADD2-4AEF-9B9E-80576FEE7D9F}">
      <dgm:prSet phldrT="[文字]" custT="1"/>
      <dgm:spPr/>
      <dgm:t>
        <a:bodyPr/>
        <a:lstStyle/>
        <a:p>
          <a:r>
            <a:rPr lang="zh-TW" altLang="en-US" sz="1400" dirty="0" smtClean="0">
              <a:latin typeface="標楷體" panose="03000509000000000000" pitchFamily="65" charset="-120"/>
              <a:ea typeface="標楷體" panose="03000509000000000000" pitchFamily="65" charset="-120"/>
            </a:rPr>
            <a:t>代表性樣張或主要目錄</a:t>
          </a:r>
          <a:endParaRPr lang="zh-TW" altLang="en-US" sz="140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42F58AF5-5858-4DBF-B855-46931FC0FE60}" type="parTrans" cxnId="{0F166989-A355-4EB0-B54A-B18E1329CA9A}">
      <dgm:prSet/>
      <dgm:spPr/>
      <dgm:t>
        <a:bodyPr/>
        <a:lstStyle/>
        <a:p>
          <a:endParaRPr lang="zh-TW" altLang="en-US"/>
        </a:p>
      </dgm:t>
    </dgm:pt>
    <dgm:pt modelId="{6A2BB752-07FA-4EAB-9DE6-5C864A4536D5}" type="sibTrans" cxnId="{0F166989-A355-4EB0-B54A-B18E1329CA9A}">
      <dgm:prSet/>
      <dgm:spPr/>
      <dgm:t>
        <a:bodyPr/>
        <a:lstStyle/>
        <a:p>
          <a:endParaRPr lang="zh-TW" altLang="en-US"/>
        </a:p>
      </dgm:t>
    </dgm:pt>
    <dgm:pt modelId="{5847780D-271A-4AAF-9797-83022731AC02}" type="pres">
      <dgm:prSet presAssocID="{7CA41CAA-63C7-4265-AD80-508C9ADEC64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085E3971-37C7-44AE-995E-D60EE73DAF70}" type="pres">
      <dgm:prSet presAssocID="{4389DCD6-2BEC-4DE9-AF35-8C20D77D4D18}" presName="linNode" presStyleCnt="0"/>
      <dgm:spPr/>
    </dgm:pt>
    <dgm:pt modelId="{DBCC29AE-4F5A-4F14-992A-54BCA65BB783}" type="pres">
      <dgm:prSet presAssocID="{4389DCD6-2BEC-4DE9-AF35-8C20D77D4D18}" presName="parentText" presStyleLbl="node1" presStyleIdx="0" presStyleCnt="6" custScaleX="99195" custLinFactNeighborX="-663" custLinFactNeighborY="-269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26E08471-FBC4-4C7A-8751-471DF98E2C28}" type="pres">
      <dgm:prSet presAssocID="{4389DCD6-2BEC-4DE9-AF35-8C20D77D4D18}" presName="descendantText" presStyleLbl="alignAccFollowNode1" presStyleIdx="0" presStyleCnt="6" custLinFactNeighborY="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3EB2B5CF-F4D6-4157-82D7-8CA36A8F8F51}" type="pres">
      <dgm:prSet presAssocID="{360E1B47-AE50-46C0-8549-000AEA7D23F3}" presName="sp" presStyleCnt="0"/>
      <dgm:spPr/>
    </dgm:pt>
    <dgm:pt modelId="{2860A0AD-E4E8-4806-9832-9C82E15EAF96}" type="pres">
      <dgm:prSet presAssocID="{A17F82B3-EDB2-4129-9F6F-13171C05B69A}" presName="linNode" presStyleCnt="0"/>
      <dgm:spPr/>
    </dgm:pt>
    <dgm:pt modelId="{583FB254-A4BB-4B8F-9C6D-B44E53668F04}" type="pres">
      <dgm:prSet presAssocID="{A17F82B3-EDB2-4129-9F6F-13171C05B69A}" presName="parentText" presStyleLbl="node1" presStyleIdx="1" presStyleCnt="6" custScaleX="99195" custLinFactNeighborY="-1424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C989B44B-133C-4CAE-9225-3A97E67BE8F2}" type="pres">
      <dgm:prSet presAssocID="{A17F82B3-EDB2-4129-9F6F-13171C05B69A}" presName="descendantText" presStyleLbl="alignAccFollowNode1" presStyleIdx="1" presStyleCnt="6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DBC67AC5-5FA9-4072-9EF5-E59FF3B74F29}" type="pres">
      <dgm:prSet presAssocID="{9E2B2776-A4E5-493C-A516-6C5DEA31F53D}" presName="sp" presStyleCnt="0"/>
      <dgm:spPr/>
    </dgm:pt>
    <dgm:pt modelId="{E4A86438-0BC1-42E2-AE76-1A9FCEA02D10}" type="pres">
      <dgm:prSet presAssocID="{B98EACB3-E0F9-4791-B2FA-9690EFB265DD}" presName="linNode" presStyleCnt="0"/>
      <dgm:spPr/>
    </dgm:pt>
    <dgm:pt modelId="{12708F17-0D4D-469F-AB1C-B216DAD90B8A}" type="pres">
      <dgm:prSet presAssocID="{B98EACB3-E0F9-4791-B2FA-9690EFB265DD}" presName="parentText" presStyleLbl="node1" presStyleIdx="2" presStyleCnt="6" custScaleX="99195" custScaleY="94683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058824DA-2E06-4666-8B70-A0A148578316}" type="pres">
      <dgm:prSet presAssocID="{B98EACB3-E0F9-4791-B2FA-9690EFB265DD}" presName="descendantText" presStyleLbl="alignAccFollowNode1" presStyleIdx="2" presStyleCnt="6" custScaleY="13547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F46E1CBE-E72D-405C-BB28-231E8736E799}" type="pres">
      <dgm:prSet presAssocID="{16D2AE2F-A39C-43E4-8305-8F6C1F4F80F8}" presName="sp" presStyleCnt="0"/>
      <dgm:spPr/>
    </dgm:pt>
    <dgm:pt modelId="{7195D8C5-6250-4308-901C-8B8AFE238DF2}" type="pres">
      <dgm:prSet presAssocID="{A15BBC38-0D86-49E6-9CC0-8A043A6E682D}" presName="linNode" presStyleCnt="0"/>
      <dgm:spPr/>
    </dgm:pt>
    <dgm:pt modelId="{17E42B8F-DC45-4B5F-9B1E-73ABEECC897A}" type="pres">
      <dgm:prSet presAssocID="{A15BBC38-0D86-49E6-9CC0-8A043A6E682D}" presName="parentText" presStyleLbl="node1" presStyleIdx="3" presStyleCnt="6" custScaleX="99195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13B6A2C9-FE77-4181-8B8F-291EBB3A8D2D}" type="pres">
      <dgm:prSet presAssocID="{A15BBC38-0D86-49E6-9CC0-8A043A6E682D}" presName="descendantText" presStyleLbl="alignAccFollowNode1" presStyleIdx="3" presStyleCnt="6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39371130-476B-4311-A710-6FA840BF53B4}" type="pres">
      <dgm:prSet presAssocID="{8A043A2C-E1C5-46B3-AFC5-BFD74CDD91CE}" presName="sp" presStyleCnt="0"/>
      <dgm:spPr/>
    </dgm:pt>
    <dgm:pt modelId="{6B17C3FC-BF13-44DF-8412-A6741ED97087}" type="pres">
      <dgm:prSet presAssocID="{640FC532-EEBA-47F8-AA5C-27DE951166E6}" presName="linNode" presStyleCnt="0"/>
      <dgm:spPr/>
    </dgm:pt>
    <dgm:pt modelId="{FBB9887E-E4C4-45B1-A437-CBF9BB8D2EC9}" type="pres">
      <dgm:prSet presAssocID="{640FC532-EEBA-47F8-AA5C-27DE951166E6}" presName="parentText" presStyleLbl="node1" presStyleIdx="4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C65E8C8C-A8D1-47D6-96C1-2C2C8BA939D3}" type="pres">
      <dgm:prSet presAssocID="{640FC532-EEBA-47F8-AA5C-27DE951166E6}" presName="descendantText" presStyleLbl="alignAccFollowNode1" presStyleIdx="4" presStyleCnt="6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5D26EB53-4002-4F5E-A6C7-4C02385A9374}" type="pres">
      <dgm:prSet presAssocID="{AE8763FB-615F-4FE2-AB90-45C6DDE32678}" presName="sp" presStyleCnt="0"/>
      <dgm:spPr/>
    </dgm:pt>
    <dgm:pt modelId="{C6AE8F76-0210-4844-9042-5CD9C20DCF3C}" type="pres">
      <dgm:prSet presAssocID="{D7D344D7-F5EF-4749-92F5-8EF043B19526}" presName="linNode" presStyleCnt="0"/>
      <dgm:spPr/>
    </dgm:pt>
    <dgm:pt modelId="{B80E6E59-A200-4714-B188-49705242F2DB}" type="pres">
      <dgm:prSet presAssocID="{D7D344D7-F5EF-4749-92F5-8EF043B19526}" presName="parentText" presStyleLbl="node1" presStyleIdx="5" presStyleCnt="6" custScaleX="99195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09C5776F-E64F-429B-BC4D-FE30A2567732}" type="pres">
      <dgm:prSet presAssocID="{D7D344D7-F5EF-4749-92F5-8EF043B19526}" presName="descendantText" presStyleLbl="alignAccFollowNode1" presStyleIdx="5" presStyleCnt="6" custScaleY="12634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D006A1EC-5D30-403D-B474-2E6E1DD49746}" srcId="{7CA41CAA-63C7-4265-AD80-508C9ADEC64E}" destId="{A17F82B3-EDB2-4129-9F6F-13171C05B69A}" srcOrd="1" destOrd="0" parTransId="{F71BCDB1-72F5-4485-A741-1F1D40992624}" sibTransId="{9E2B2776-A4E5-493C-A516-6C5DEA31F53D}"/>
    <dgm:cxn modelId="{CDC603F0-E905-4894-A8BD-1CE5CFBD28D6}" type="presOf" srcId="{464ADC3E-D521-4359-984A-9016F06529AF}" destId="{058824DA-2E06-4666-8B70-A0A148578316}" srcOrd="0" destOrd="0" presId="urn:microsoft.com/office/officeart/2005/8/layout/vList5"/>
    <dgm:cxn modelId="{C1965B89-C07C-4FA8-80FB-8B5245884DE4}" srcId="{A17F82B3-EDB2-4129-9F6F-13171C05B69A}" destId="{D8D5407B-917F-4BB1-8D57-969AD2A5192A}" srcOrd="1" destOrd="0" parTransId="{0636092B-04A3-4D0F-9184-B75DEDDE5577}" sibTransId="{B6BB0D4D-3027-4A07-BC34-5DFEACAC7E8F}"/>
    <dgm:cxn modelId="{0B14F2BC-EB36-4142-8404-1897224C9D6B}" type="presOf" srcId="{B3C5F2C4-D891-4C7A-9B8A-C70EB35885A3}" destId="{C65E8C8C-A8D1-47D6-96C1-2C2C8BA939D3}" srcOrd="0" destOrd="0" presId="urn:microsoft.com/office/officeart/2005/8/layout/vList5"/>
    <dgm:cxn modelId="{DED365BC-8F9E-438A-8394-3EED87CBD5B0}" type="presOf" srcId="{990871A0-5FF4-4627-9BFB-094F43CAE44C}" destId="{058824DA-2E06-4666-8B70-A0A148578316}" srcOrd="0" destOrd="2" presId="urn:microsoft.com/office/officeart/2005/8/layout/vList5"/>
    <dgm:cxn modelId="{4727E60A-7B5C-4C18-832C-63BEF12954FC}" srcId="{B98EACB3-E0F9-4791-B2FA-9690EFB265DD}" destId="{464ADC3E-D521-4359-984A-9016F06529AF}" srcOrd="0" destOrd="0" parTransId="{EBE6215E-64E8-4077-8E3F-C7FE59BD1969}" sibTransId="{B9CBC397-673B-4399-85DE-09ED03698DBC}"/>
    <dgm:cxn modelId="{BA6638CF-93CF-40DD-859E-A8D399931CE1}" type="presOf" srcId="{B8051A18-F45B-48C5-B6B2-BA59E444E251}" destId="{09C5776F-E64F-429B-BC4D-FE30A2567732}" srcOrd="0" destOrd="1" presId="urn:microsoft.com/office/officeart/2005/8/layout/vList5"/>
    <dgm:cxn modelId="{AA02ACD8-D87A-4903-93C3-B1C8D66DFAD5}" srcId="{D7D344D7-F5EF-4749-92F5-8EF043B19526}" destId="{E19F5837-A114-41BB-9863-E9C14F74CAA1}" srcOrd="2" destOrd="0" parTransId="{7BCC9A63-086D-46D4-8E90-AA8BE943CF63}" sibTransId="{DF2AEA03-1FE6-4A16-B359-38F9E7DB4487}"/>
    <dgm:cxn modelId="{C786C2F8-7A8D-4DC3-9E99-31AFF936C33F}" type="presOf" srcId="{0609FD13-4377-4031-9087-3B763EAA6B08}" destId="{26E08471-FBC4-4C7A-8751-471DF98E2C28}" srcOrd="0" destOrd="1" presId="urn:microsoft.com/office/officeart/2005/8/layout/vList5"/>
    <dgm:cxn modelId="{EE14F719-0944-4F6D-BEDA-1E48A0C2E3FD}" srcId="{7CA41CAA-63C7-4265-AD80-508C9ADEC64E}" destId="{A15BBC38-0D86-49E6-9CC0-8A043A6E682D}" srcOrd="3" destOrd="0" parTransId="{9F8AEA78-8208-413A-A3C3-EF5FBE6417E2}" sibTransId="{8A043A2C-E1C5-46B3-AFC5-BFD74CDD91CE}"/>
    <dgm:cxn modelId="{CAB40CF1-96DD-4DA7-AEA6-D4D564A0FF8C}" type="presOf" srcId="{D8D5407B-917F-4BB1-8D57-969AD2A5192A}" destId="{C989B44B-133C-4CAE-9225-3A97E67BE8F2}" srcOrd="0" destOrd="1" presId="urn:microsoft.com/office/officeart/2005/8/layout/vList5"/>
    <dgm:cxn modelId="{16CF535F-A957-4F40-919A-DBCE0A3D2C11}" type="presOf" srcId="{0EDE3A75-4F1D-44E4-B1D1-4F8AE6F12773}" destId="{058824DA-2E06-4666-8B70-A0A148578316}" srcOrd="0" destOrd="1" presId="urn:microsoft.com/office/officeart/2005/8/layout/vList5"/>
    <dgm:cxn modelId="{2F07E58C-C07D-4404-8958-401F7F308905}" type="presOf" srcId="{6F6109BE-CC84-4449-93A4-10AB3F45E3E4}" destId="{26E08471-FBC4-4C7A-8751-471DF98E2C28}" srcOrd="0" destOrd="0" presId="urn:microsoft.com/office/officeart/2005/8/layout/vList5"/>
    <dgm:cxn modelId="{F9995357-BE74-4228-A993-A517CF55AC58}" srcId="{D7D344D7-F5EF-4749-92F5-8EF043B19526}" destId="{39ADEC0B-8EC0-42D7-B25A-C4B862275B63}" srcOrd="0" destOrd="0" parTransId="{C09D0421-656F-4FFD-90CF-BBE2E9A7F993}" sibTransId="{ADB9B412-44BA-482F-98DD-10F5ECA0F5C5}"/>
    <dgm:cxn modelId="{8C086D31-AD7B-40D3-8F19-2A06FBC3CFA3}" srcId="{4389DCD6-2BEC-4DE9-AF35-8C20D77D4D18}" destId="{0609FD13-4377-4031-9087-3B763EAA6B08}" srcOrd="1" destOrd="0" parTransId="{FDE575B8-A717-4E5A-BD80-D2EE22AC4188}" sibTransId="{1983DF7C-A185-41EB-A5B6-D07713C45306}"/>
    <dgm:cxn modelId="{EFE8F666-68B4-4678-BF56-CCB7B873A305}" srcId="{D7D344D7-F5EF-4749-92F5-8EF043B19526}" destId="{B8051A18-F45B-48C5-B6B2-BA59E444E251}" srcOrd="1" destOrd="0" parTransId="{308E516F-8F7A-4F57-8003-7886EF438038}" sibTransId="{8652B35D-3BC1-451C-AE68-9C1E77814A42}"/>
    <dgm:cxn modelId="{1F700B39-0262-44D4-AB09-6FD0ED85E691}" type="presOf" srcId="{887462A5-F765-4CBA-9A5E-55E9F97689FB}" destId="{13B6A2C9-FE77-4181-8B8F-291EBB3A8D2D}" srcOrd="0" destOrd="0" presId="urn:microsoft.com/office/officeart/2005/8/layout/vList5"/>
    <dgm:cxn modelId="{5528681F-83AF-49E9-93D9-54A4CEEA79A0}" type="presOf" srcId="{640FC532-EEBA-47F8-AA5C-27DE951166E6}" destId="{FBB9887E-E4C4-45B1-A437-CBF9BB8D2EC9}" srcOrd="0" destOrd="0" presId="urn:microsoft.com/office/officeart/2005/8/layout/vList5"/>
    <dgm:cxn modelId="{3233DB45-7274-489E-8276-D10E67559138}" srcId="{7CA41CAA-63C7-4265-AD80-508C9ADEC64E}" destId="{B98EACB3-E0F9-4791-B2FA-9690EFB265DD}" srcOrd="2" destOrd="0" parTransId="{AEB0C424-CD23-4A17-AEF1-CEAFCA9EFB5D}" sibTransId="{16D2AE2F-A39C-43E4-8305-8F6C1F4F80F8}"/>
    <dgm:cxn modelId="{2D8D2DBC-1D1A-466A-9A92-D7DB335E514B}" type="presOf" srcId="{4389DCD6-2BEC-4DE9-AF35-8C20D77D4D18}" destId="{DBCC29AE-4F5A-4F14-992A-54BCA65BB783}" srcOrd="0" destOrd="0" presId="urn:microsoft.com/office/officeart/2005/8/layout/vList5"/>
    <dgm:cxn modelId="{2EB55C30-4E08-4902-A0F8-0DD5AB3DF96F}" srcId="{A17F82B3-EDB2-4129-9F6F-13171C05B69A}" destId="{43914476-9922-4F7B-8B12-B6F80C00027A}" srcOrd="0" destOrd="0" parTransId="{46567257-DF25-4396-9DD0-0C0A54E8F4FF}" sibTransId="{986D4235-C349-4B97-B95D-85F3FED4CFED}"/>
    <dgm:cxn modelId="{F8EDFF2A-E00D-4ACD-B965-E56DD5EC7792}" srcId="{B98EACB3-E0F9-4791-B2FA-9690EFB265DD}" destId="{0EDE3A75-4F1D-44E4-B1D1-4F8AE6F12773}" srcOrd="1" destOrd="0" parTransId="{ECA9825C-C007-4FA5-904A-7D175CD6B7AC}" sibTransId="{D5E0CAA3-8641-4FE3-B8B7-39C48A57A0A6}"/>
    <dgm:cxn modelId="{1BF47B37-8CE4-4582-AD69-8B734E8365AC}" type="presOf" srcId="{A7F3B9D8-ADD2-4AEF-9B9E-80576FEE7D9F}" destId="{13B6A2C9-FE77-4181-8B8F-291EBB3A8D2D}" srcOrd="0" destOrd="1" presId="urn:microsoft.com/office/officeart/2005/8/layout/vList5"/>
    <dgm:cxn modelId="{6B29F47B-35AE-4910-9A0E-C5589EDC42E9}" type="presOf" srcId="{7CA41CAA-63C7-4265-AD80-508C9ADEC64E}" destId="{5847780D-271A-4AAF-9797-83022731AC02}" srcOrd="0" destOrd="0" presId="urn:microsoft.com/office/officeart/2005/8/layout/vList5"/>
    <dgm:cxn modelId="{4A6F66C3-4190-4C8A-AB58-09F6F5463B0D}" type="presOf" srcId="{B98EACB3-E0F9-4791-B2FA-9690EFB265DD}" destId="{12708F17-0D4D-469F-AB1C-B216DAD90B8A}" srcOrd="0" destOrd="0" presId="urn:microsoft.com/office/officeart/2005/8/layout/vList5"/>
    <dgm:cxn modelId="{2DB70A97-A97D-4BA5-8BCB-52C9EB48C505}" type="presOf" srcId="{43914476-9922-4F7B-8B12-B6F80C00027A}" destId="{C989B44B-133C-4CAE-9225-3A97E67BE8F2}" srcOrd="0" destOrd="0" presId="urn:microsoft.com/office/officeart/2005/8/layout/vList5"/>
    <dgm:cxn modelId="{1C77FFA7-C874-4CD5-BC42-401D6A7D4E7B}" srcId="{7CA41CAA-63C7-4265-AD80-508C9ADEC64E}" destId="{4389DCD6-2BEC-4DE9-AF35-8C20D77D4D18}" srcOrd="0" destOrd="0" parTransId="{0F4CDCE7-7E40-49A8-A41D-3F56E7E4D142}" sibTransId="{360E1B47-AE50-46C0-8549-000AEA7D23F3}"/>
    <dgm:cxn modelId="{D6BA039C-6A0F-4EE4-ABC6-63F83055C44A}" type="presOf" srcId="{E19F5837-A114-41BB-9863-E9C14F74CAA1}" destId="{09C5776F-E64F-429B-BC4D-FE30A2567732}" srcOrd="0" destOrd="2" presId="urn:microsoft.com/office/officeart/2005/8/layout/vList5"/>
    <dgm:cxn modelId="{0F166989-A355-4EB0-B54A-B18E1329CA9A}" srcId="{A15BBC38-0D86-49E6-9CC0-8A043A6E682D}" destId="{A7F3B9D8-ADD2-4AEF-9B9E-80576FEE7D9F}" srcOrd="1" destOrd="0" parTransId="{42F58AF5-5858-4DBF-B855-46931FC0FE60}" sibTransId="{6A2BB752-07FA-4EAB-9DE6-5C864A4536D5}"/>
    <dgm:cxn modelId="{BDDFF832-6864-40E2-86C1-B9B121124244}" type="presOf" srcId="{39ADEC0B-8EC0-42D7-B25A-C4B862275B63}" destId="{09C5776F-E64F-429B-BC4D-FE30A2567732}" srcOrd="0" destOrd="0" presId="urn:microsoft.com/office/officeart/2005/8/layout/vList5"/>
    <dgm:cxn modelId="{068A3CBD-1E3D-4B63-AF0E-CCC650285A3F}" type="presOf" srcId="{D7D344D7-F5EF-4749-92F5-8EF043B19526}" destId="{B80E6E59-A200-4714-B188-49705242F2DB}" srcOrd="0" destOrd="0" presId="urn:microsoft.com/office/officeart/2005/8/layout/vList5"/>
    <dgm:cxn modelId="{74FE3EC0-00AF-4808-BD36-BFDD6A4755F6}" srcId="{640FC532-EEBA-47F8-AA5C-27DE951166E6}" destId="{B3C5F2C4-D891-4C7A-9B8A-C70EB35885A3}" srcOrd="0" destOrd="0" parTransId="{F8DC233D-A078-4671-A799-846B2CBA6340}" sibTransId="{9EF7F5AE-37BB-45DC-B3C3-106CE363476A}"/>
    <dgm:cxn modelId="{E442BF4A-B14A-43CA-981B-C3F0ECA58153}" srcId="{7CA41CAA-63C7-4265-AD80-508C9ADEC64E}" destId="{640FC532-EEBA-47F8-AA5C-27DE951166E6}" srcOrd="4" destOrd="0" parTransId="{98D11DF7-62CD-45F4-A363-7D0D03262893}" sibTransId="{AE8763FB-615F-4FE2-AB90-45C6DDE32678}"/>
    <dgm:cxn modelId="{873B6963-D38E-4409-81A1-C27C03FEEC0F}" srcId="{7CA41CAA-63C7-4265-AD80-508C9ADEC64E}" destId="{D7D344D7-F5EF-4749-92F5-8EF043B19526}" srcOrd="5" destOrd="0" parTransId="{548E7D92-45D6-40C2-BD9A-0F17FC49DF20}" sibTransId="{F5E46D21-800E-433F-93EF-2BF552D998DF}"/>
    <dgm:cxn modelId="{60BDE721-0761-4D8A-8E2A-C186783E4D11}" srcId="{4389DCD6-2BEC-4DE9-AF35-8C20D77D4D18}" destId="{6F6109BE-CC84-4449-93A4-10AB3F45E3E4}" srcOrd="0" destOrd="0" parTransId="{F90DBFA4-FF6F-4B29-BCCD-B77F18919E4A}" sibTransId="{4CAFADD6-7DA4-414C-B437-192C6ABE1F85}"/>
    <dgm:cxn modelId="{70875627-B4FF-438C-A3CF-2F6E558780D6}" srcId="{B98EACB3-E0F9-4791-B2FA-9690EFB265DD}" destId="{990871A0-5FF4-4627-9BFB-094F43CAE44C}" srcOrd="2" destOrd="0" parTransId="{C0718900-01E3-4043-A999-5C74538FABBA}" sibTransId="{CAFC7848-71D0-49AC-892D-C84A663C6559}"/>
    <dgm:cxn modelId="{AEE713F6-93FC-49A3-B826-35DF5BDD44B7}" type="presOf" srcId="{A17F82B3-EDB2-4129-9F6F-13171C05B69A}" destId="{583FB254-A4BB-4B8F-9C6D-B44E53668F04}" srcOrd="0" destOrd="0" presId="urn:microsoft.com/office/officeart/2005/8/layout/vList5"/>
    <dgm:cxn modelId="{A9F5BF3B-57CD-4F32-BAE1-09C9B4A5F196}" type="presOf" srcId="{A15BBC38-0D86-49E6-9CC0-8A043A6E682D}" destId="{17E42B8F-DC45-4B5F-9B1E-73ABEECC897A}" srcOrd="0" destOrd="0" presId="urn:microsoft.com/office/officeart/2005/8/layout/vList5"/>
    <dgm:cxn modelId="{F795C56F-4FFC-458A-89E8-E90C06A21923}" srcId="{A15BBC38-0D86-49E6-9CC0-8A043A6E682D}" destId="{887462A5-F765-4CBA-9A5E-55E9F97689FB}" srcOrd="0" destOrd="0" parTransId="{028472A0-3393-4F59-830B-984DD01E9C00}" sibTransId="{EED670C4-C701-4B42-ADF1-7708388BA9DC}"/>
    <dgm:cxn modelId="{BAE1FB88-46B2-4F9D-9957-E84B468BDF1B}" type="presParOf" srcId="{5847780D-271A-4AAF-9797-83022731AC02}" destId="{085E3971-37C7-44AE-995E-D60EE73DAF70}" srcOrd="0" destOrd="0" presId="urn:microsoft.com/office/officeart/2005/8/layout/vList5"/>
    <dgm:cxn modelId="{E7E948C3-69BE-40C5-A03F-7CEDA027C113}" type="presParOf" srcId="{085E3971-37C7-44AE-995E-D60EE73DAF70}" destId="{DBCC29AE-4F5A-4F14-992A-54BCA65BB783}" srcOrd="0" destOrd="0" presId="urn:microsoft.com/office/officeart/2005/8/layout/vList5"/>
    <dgm:cxn modelId="{33877856-E1CB-42BE-AE79-DB10E4AC4F7E}" type="presParOf" srcId="{085E3971-37C7-44AE-995E-D60EE73DAF70}" destId="{26E08471-FBC4-4C7A-8751-471DF98E2C28}" srcOrd="1" destOrd="0" presId="urn:microsoft.com/office/officeart/2005/8/layout/vList5"/>
    <dgm:cxn modelId="{AB50F638-2F37-453C-AEEC-3DCD0B86F110}" type="presParOf" srcId="{5847780D-271A-4AAF-9797-83022731AC02}" destId="{3EB2B5CF-F4D6-4157-82D7-8CA36A8F8F51}" srcOrd="1" destOrd="0" presId="urn:microsoft.com/office/officeart/2005/8/layout/vList5"/>
    <dgm:cxn modelId="{D2EA86E2-585A-413C-BFF7-043C27C8C2E4}" type="presParOf" srcId="{5847780D-271A-4AAF-9797-83022731AC02}" destId="{2860A0AD-E4E8-4806-9832-9C82E15EAF96}" srcOrd="2" destOrd="0" presId="urn:microsoft.com/office/officeart/2005/8/layout/vList5"/>
    <dgm:cxn modelId="{C91F8F57-D7B7-4ACA-B8F7-1151828F015A}" type="presParOf" srcId="{2860A0AD-E4E8-4806-9832-9C82E15EAF96}" destId="{583FB254-A4BB-4B8F-9C6D-B44E53668F04}" srcOrd="0" destOrd="0" presId="urn:microsoft.com/office/officeart/2005/8/layout/vList5"/>
    <dgm:cxn modelId="{A45A9221-DDE8-4102-9359-0F031191250C}" type="presParOf" srcId="{2860A0AD-E4E8-4806-9832-9C82E15EAF96}" destId="{C989B44B-133C-4CAE-9225-3A97E67BE8F2}" srcOrd="1" destOrd="0" presId="urn:microsoft.com/office/officeart/2005/8/layout/vList5"/>
    <dgm:cxn modelId="{824326D9-0C6C-48D8-B7CE-E0524C67E131}" type="presParOf" srcId="{5847780D-271A-4AAF-9797-83022731AC02}" destId="{DBC67AC5-5FA9-4072-9EF5-E59FF3B74F29}" srcOrd="3" destOrd="0" presId="urn:microsoft.com/office/officeart/2005/8/layout/vList5"/>
    <dgm:cxn modelId="{678882AE-9BFF-4675-9D82-510B98182909}" type="presParOf" srcId="{5847780D-271A-4AAF-9797-83022731AC02}" destId="{E4A86438-0BC1-42E2-AE76-1A9FCEA02D10}" srcOrd="4" destOrd="0" presId="urn:microsoft.com/office/officeart/2005/8/layout/vList5"/>
    <dgm:cxn modelId="{C74CE10E-8B40-4693-9FB6-666BBD6A1139}" type="presParOf" srcId="{E4A86438-0BC1-42E2-AE76-1A9FCEA02D10}" destId="{12708F17-0D4D-469F-AB1C-B216DAD90B8A}" srcOrd="0" destOrd="0" presId="urn:microsoft.com/office/officeart/2005/8/layout/vList5"/>
    <dgm:cxn modelId="{0F18DC9D-E103-4242-8A7A-0FF7AEE13455}" type="presParOf" srcId="{E4A86438-0BC1-42E2-AE76-1A9FCEA02D10}" destId="{058824DA-2E06-4666-8B70-A0A148578316}" srcOrd="1" destOrd="0" presId="urn:microsoft.com/office/officeart/2005/8/layout/vList5"/>
    <dgm:cxn modelId="{79998026-4B5E-47BD-A64B-12974C0BBA1F}" type="presParOf" srcId="{5847780D-271A-4AAF-9797-83022731AC02}" destId="{F46E1CBE-E72D-405C-BB28-231E8736E799}" srcOrd="5" destOrd="0" presId="urn:microsoft.com/office/officeart/2005/8/layout/vList5"/>
    <dgm:cxn modelId="{06031872-E917-4E60-88ED-ADF5A018648B}" type="presParOf" srcId="{5847780D-271A-4AAF-9797-83022731AC02}" destId="{7195D8C5-6250-4308-901C-8B8AFE238DF2}" srcOrd="6" destOrd="0" presId="urn:microsoft.com/office/officeart/2005/8/layout/vList5"/>
    <dgm:cxn modelId="{229BC83C-ACD2-4BB5-A6AF-1EB04E74F171}" type="presParOf" srcId="{7195D8C5-6250-4308-901C-8B8AFE238DF2}" destId="{17E42B8F-DC45-4B5F-9B1E-73ABEECC897A}" srcOrd="0" destOrd="0" presId="urn:microsoft.com/office/officeart/2005/8/layout/vList5"/>
    <dgm:cxn modelId="{F9B163F5-427D-48DD-8DE6-40971A38C357}" type="presParOf" srcId="{7195D8C5-6250-4308-901C-8B8AFE238DF2}" destId="{13B6A2C9-FE77-4181-8B8F-291EBB3A8D2D}" srcOrd="1" destOrd="0" presId="urn:microsoft.com/office/officeart/2005/8/layout/vList5"/>
    <dgm:cxn modelId="{DD9D249D-DDAA-4730-BE6D-6E6E47F870CA}" type="presParOf" srcId="{5847780D-271A-4AAF-9797-83022731AC02}" destId="{39371130-476B-4311-A710-6FA840BF53B4}" srcOrd="7" destOrd="0" presId="urn:microsoft.com/office/officeart/2005/8/layout/vList5"/>
    <dgm:cxn modelId="{C2BC8E85-2068-4256-8BE0-D78FA4AF3774}" type="presParOf" srcId="{5847780D-271A-4AAF-9797-83022731AC02}" destId="{6B17C3FC-BF13-44DF-8412-A6741ED97087}" srcOrd="8" destOrd="0" presId="urn:microsoft.com/office/officeart/2005/8/layout/vList5"/>
    <dgm:cxn modelId="{23B34AC2-3052-4DF2-91C4-72C0985A5C25}" type="presParOf" srcId="{6B17C3FC-BF13-44DF-8412-A6741ED97087}" destId="{FBB9887E-E4C4-45B1-A437-CBF9BB8D2EC9}" srcOrd="0" destOrd="0" presId="urn:microsoft.com/office/officeart/2005/8/layout/vList5"/>
    <dgm:cxn modelId="{430E06FC-F260-42B5-B45C-419A8B1B276F}" type="presParOf" srcId="{6B17C3FC-BF13-44DF-8412-A6741ED97087}" destId="{C65E8C8C-A8D1-47D6-96C1-2C2C8BA939D3}" srcOrd="1" destOrd="0" presId="urn:microsoft.com/office/officeart/2005/8/layout/vList5"/>
    <dgm:cxn modelId="{03AF5FB1-773A-4B82-9F16-4CE13A9D57BD}" type="presParOf" srcId="{5847780D-271A-4AAF-9797-83022731AC02}" destId="{5D26EB53-4002-4F5E-A6C7-4C02385A9374}" srcOrd="9" destOrd="0" presId="urn:microsoft.com/office/officeart/2005/8/layout/vList5"/>
    <dgm:cxn modelId="{716F017F-C709-44D6-872E-F9D00614A095}" type="presParOf" srcId="{5847780D-271A-4AAF-9797-83022731AC02}" destId="{C6AE8F76-0210-4844-9042-5CD9C20DCF3C}" srcOrd="10" destOrd="0" presId="urn:microsoft.com/office/officeart/2005/8/layout/vList5"/>
    <dgm:cxn modelId="{D1130184-9A25-4EA8-AEC3-E5FB5EDE5764}" type="presParOf" srcId="{C6AE8F76-0210-4844-9042-5CD9C20DCF3C}" destId="{B80E6E59-A200-4714-B188-49705242F2DB}" srcOrd="0" destOrd="0" presId="urn:microsoft.com/office/officeart/2005/8/layout/vList5"/>
    <dgm:cxn modelId="{0819FCDC-362A-4C1D-9E3B-EB105AB3A4BA}" type="presParOf" srcId="{C6AE8F76-0210-4844-9042-5CD9C20DCF3C}" destId="{09C5776F-E64F-429B-BC4D-FE30A2567732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9" minVer="http://schemas.openxmlformats.org/drawingml/2006/diagram"/>
    </a:ext>
  </dgm:extLst>
</dgm:dataModel>
</file>

<file path=ppt/diagrams/data32.xml><?xml version="1.0" encoding="utf-8"?>
<dgm:dataModel xmlns:dgm="http://schemas.openxmlformats.org/drawingml/2006/diagram" xmlns:a="http://schemas.openxmlformats.org/drawingml/2006/main">
  <dgm:ptLst>
    <dgm:pt modelId="{DEFA7CC9-9E63-44FA-95FC-C6D17320B522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075E129E-0E61-4CCC-9866-BF9D6C61569C}">
      <dgm:prSet phldrT="[文字]" custT="1"/>
      <dgm:spPr/>
      <dgm:t>
        <a:bodyPr/>
        <a:lstStyle/>
        <a:p>
          <a:r>
            <a:rPr lang="zh-TW" altLang="en-US" sz="2800" dirty="0" smtClean="0">
              <a:latin typeface="標楷體" panose="03000509000000000000" pitchFamily="65" charset="-120"/>
              <a:ea typeface="標楷體" panose="03000509000000000000" pitchFamily="65" charset="-120"/>
            </a:rPr>
            <a:t>經費核銷常見錯誤樣態</a:t>
          </a:r>
          <a:endParaRPr lang="zh-TW" altLang="en-US" sz="280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B8BCBD14-C948-428B-B90E-12934793CE93}" type="parTrans" cxnId="{D75162A9-DC3F-4FB7-9D6F-27A3022F754E}">
      <dgm:prSet/>
      <dgm:spPr/>
      <dgm:t>
        <a:bodyPr/>
        <a:lstStyle/>
        <a:p>
          <a:endParaRPr lang="zh-TW" altLang="en-US"/>
        </a:p>
      </dgm:t>
    </dgm:pt>
    <dgm:pt modelId="{139ABAAC-E26E-42E1-ABEB-1C69CDD44133}" type="sibTrans" cxnId="{D75162A9-DC3F-4FB7-9D6F-27A3022F754E}">
      <dgm:prSet/>
      <dgm:spPr/>
      <dgm:t>
        <a:bodyPr/>
        <a:lstStyle/>
        <a:p>
          <a:endParaRPr lang="zh-TW" altLang="en-US"/>
        </a:p>
      </dgm:t>
    </dgm:pt>
    <dgm:pt modelId="{4254155C-85A9-40E7-A067-78E6B2F6A21E}" type="pres">
      <dgm:prSet presAssocID="{DEFA7CC9-9E63-44FA-95FC-C6D17320B522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zh-TW" altLang="en-US"/>
        </a:p>
      </dgm:t>
    </dgm:pt>
    <dgm:pt modelId="{DF46903E-E7F4-4A07-B973-45349C054600}" type="pres">
      <dgm:prSet presAssocID="{DEFA7CC9-9E63-44FA-95FC-C6D17320B522}" presName="Name1" presStyleCnt="0"/>
      <dgm:spPr/>
    </dgm:pt>
    <dgm:pt modelId="{3353448B-6074-4696-A069-096969B44C2D}" type="pres">
      <dgm:prSet presAssocID="{DEFA7CC9-9E63-44FA-95FC-C6D17320B522}" presName="cycle" presStyleCnt="0"/>
      <dgm:spPr/>
    </dgm:pt>
    <dgm:pt modelId="{FC01DEA8-3081-4706-835F-BEE4BE745BD1}" type="pres">
      <dgm:prSet presAssocID="{DEFA7CC9-9E63-44FA-95FC-C6D17320B522}" presName="srcNode" presStyleLbl="node1" presStyleIdx="0" presStyleCnt="1"/>
      <dgm:spPr/>
    </dgm:pt>
    <dgm:pt modelId="{07E1A1AB-8C6C-4B81-AACF-1A055CB83DA1}" type="pres">
      <dgm:prSet presAssocID="{DEFA7CC9-9E63-44FA-95FC-C6D17320B522}" presName="conn" presStyleLbl="parChTrans1D2" presStyleIdx="0" presStyleCnt="1"/>
      <dgm:spPr/>
      <dgm:t>
        <a:bodyPr/>
        <a:lstStyle/>
        <a:p>
          <a:endParaRPr lang="zh-TW" altLang="en-US"/>
        </a:p>
      </dgm:t>
    </dgm:pt>
    <dgm:pt modelId="{5C40C722-6DA6-40A8-92DF-9C74E9E8E5D8}" type="pres">
      <dgm:prSet presAssocID="{DEFA7CC9-9E63-44FA-95FC-C6D17320B522}" presName="extraNode" presStyleLbl="node1" presStyleIdx="0" presStyleCnt="1"/>
      <dgm:spPr/>
    </dgm:pt>
    <dgm:pt modelId="{B35B60D9-580D-4684-8536-05A720AE411A}" type="pres">
      <dgm:prSet presAssocID="{DEFA7CC9-9E63-44FA-95FC-C6D17320B522}" presName="dstNode" presStyleLbl="node1" presStyleIdx="0" presStyleCnt="1"/>
      <dgm:spPr/>
    </dgm:pt>
    <dgm:pt modelId="{ADC5F644-9360-4DE7-A8E2-2119782DE801}" type="pres">
      <dgm:prSet presAssocID="{075E129E-0E61-4CCC-9866-BF9D6C61569C}" presName="text_1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360E639A-EBDC-4C60-8A0B-53861AD73724}" type="pres">
      <dgm:prSet presAssocID="{075E129E-0E61-4CCC-9866-BF9D6C61569C}" presName="accent_1" presStyleCnt="0"/>
      <dgm:spPr/>
    </dgm:pt>
    <dgm:pt modelId="{F55533BB-6D4B-4D4A-B46C-64ADED814112}" type="pres">
      <dgm:prSet presAssocID="{075E129E-0E61-4CCC-9866-BF9D6C61569C}" presName="accentRepeatNode" presStyleLbl="solidFgAcc1" presStyleIdx="0" presStyleCnt="1"/>
      <dgm:spPr/>
    </dgm:pt>
  </dgm:ptLst>
  <dgm:cxnLst>
    <dgm:cxn modelId="{D75162A9-DC3F-4FB7-9D6F-27A3022F754E}" srcId="{DEFA7CC9-9E63-44FA-95FC-C6D17320B522}" destId="{075E129E-0E61-4CCC-9866-BF9D6C61569C}" srcOrd="0" destOrd="0" parTransId="{B8BCBD14-C948-428B-B90E-12934793CE93}" sibTransId="{139ABAAC-E26E-42E1-ABEB-1C69CDD44133}"/>
    <dgm:cxn modelId="{81F3CC52-0D43-40B8-9F13-6BDA80371DD6}" type="presOf" srcId="{075E129E-0E61-4CCC-9866-BF9D6C61569C}" destId="{ADC5F644-9360-4DE7-A8E2-2119782DE801}" srcOrd="0" destOrd="0" presId="urn:microsoft.com/office/officeart/2008/layout/VerticalCurvedList"/>
    <dgm:cxn modelId="{E09CCE14-A94C-44B1-9949-C4BE4B467E9C}" type="presOf" srcId="{139ABAAC-E26E-42E1-ABEB-1C69CDD44133}" destId="{07E1A1AB-8C6C-4B81-AACF-1A055CB83DA1}" srcOrd="0" destOrd="0" presId="urn:microsoft.com/office/officeart/2008/layout/VerticalCurvedList"/>
    <dgm:cxn modelId="{9A012507-DDD8-4E66-803E-13B816775459}" type="presOf" srcId="{DEFA7CC9-9E63-44FA-95FC-C6D17320B522}" destId="{4254155C-85A9-40E7-A067-78E6B2F6A21E}" srcOrd="0" destOrd="0" presId="urn:microsoft.com/office/officeart/2008/layout/VerticalCurvedList"/>
    <dgm:cxn modelId="{D75EAD90-0475-4EEA-9AE0-9588F9F14CB7}" type="presParOf" srcId="{4254155C-85A9-40E7-A067-78E6B2F6A21E}" destId="{DF46903E-E7F4-4A07-B973-45349C054600}" srcOrd="0" destOrd="0" presId="urn:microsoft.com/office/officeart/2008/layout/VerticalCurvedList"/>
    <dgm:cxn modelId="{74A9B780-C6E2-40FE-B11C-E106A5297BFF}" type="presParOf" srcId="{DF46903E-E7F4-4A07-B973-45349C054600}" destId="{3353448B-6074-4696-A069-096969B44C2D}" srcOrd="0" destOrd="0" presId="urn:microsoft.com/office/officeart/2008/layout/VerticalCurvedList"/>
    <dgm:cxn modelId="{43E0C0A6-1F37-434E-A71C-9FCA45EA3CA9}" type="presParOf" srcId="{3353448B-6074-4696-A069-096969B44C2D}" destId="{FC01DEA8-3081-4706-835F-BEE4BE745BD1}" srcOrd="0" destOrd="0" presId="urn:microsoft.com/office/officeart/2008/layout/VerticalCurvedList"/>
    <dgm:cxn modelId="{B3F30E90-527F-427D-9527-8A4189FBBCEC}" type="presParOf" srcId="{3353448B-6074-4696-A069-096969B44C2D}" destId="{07E1A1AB-8C6C-4B81-AACF-1A055CB83DA1}" srcOrd="1" destOrd="0" presId="urn:microsoft.com/office/officeart/2008/layout/VerticalCurvedList"/>
    <dgm:cxn modelId="{20D6B6CC-248F-43C2-8280-5EBA43C6D5EC}" type="presParOf" srcId="{3353448B-6074-4696-A069-096969B44C2D}" destId="{5C40C722-6DA6-40A8-92DF-9C74E9E8E5D8}" srcOrd="2" destOrd="0" presId="urn:microsoft.com/office/officeart/2008/layout/VerticalCurvedList"/>
    <dgm:cxn modelId="{EEA36E4C-3167-420E-9939-0C6D19378634}" type="presParOf" srcId="{3353448B-6074-4696-A069-096969B44C2D}" destId="{B35B60D9-580D-4684-8536-05A720AE411A}" srcOrd="3" destOrd="0" presId="urn:microsoft.com/office/officeart/2008/layout/VerticalCurvedList"/>
    <dgm:cxn modelId="{E5C0E33D-705B-4251-80D2-FE4E07234524}" type="presParOf" srcId="{DF46903E-E7F4-4A07-B973-45349C054600}" destId="{ADC5F644-9360-4DE7-A8E2-2119782DE801}" srcOrd="1" destOrd="0" presId="urn:microsoft.com/office/officeart/2008/layout/VerticalCurvedList"/>
    <dgm:cxn modelId="{BE11F57D-597C-401A-A155-8495A3AB4398}" type="presParOf" srcId="{DF46903E-E7F4-4A07-B973-45349C054600}" destId="{360E639A-EBDC-4C60-8A0B-53861AD73724}" srcOrd="2" destOrd="0" presId="urn:microsoft.com/office/officeart/2008/layout/VerticalCurvedList"/>
    <dgm:cxn modelId="{3FF4DC30-F115-472F-8390-2A61164DAF06}" type="presParOf" srcId="{360E639A-EBDC-4C60-8A0B-53861AD73724}" destId="{F55533BB-6D4B-4D4A-B46C-64ADED814112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3.xml><?xml version="1.0" encoding="utf-8"?>
<dgm:dataModel xmlns:dgm="http://schemas.openxmlformats.org/drawingml/2006/diagram" xmlns:a="http://schemas.openxmlformats.org/drawingml/2006/main">
  <dgm:ptLst>
    <dgm:pt modelId="{5DCBFDEC-5C8A-4627-B7B2-F6C7E507FD66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3F2BB29E-8276-4B0B-A778-F12080E2536D}" type="pres">
      <dgm:prSet presAssocID="{5DCBFDEC-5C8A-4627-B7B2-F6C7E507FD6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46322EA5-5777-4F44-9C96-51F1FA86DC68}" type="presOf" srcId="{5DCBFDEC-5C8A-4627-B7B2-F6C7E507FD66}" destId="{3F2BB29E-8276-4B0B-A778-F12080E2536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604D76-23C1-4C53-A6EA-CCDAAF30618B}">
      <dsp:nvSpPr>
        <dsp:cNvPr id="0" name=""/>
        <dsp:cNvSpPr/>
      </dsp:nvSpPr>
      <dsp:spPr>
        <a:xfrm>
          <a:off x="-5212760" y="-798770"/>
          <a:ext cx="6210159" cy="6210159"/>
        </a:xfrm>
        <a:prstGeom prst="blockArc">
          <a:avLst>
            <a:gd name="adj1" fmla="val 18900000"/>
            <a:gd name="adj2" fmla="val 2700000"/>
            <a:gd name="adj3" fmla="val 348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0807F9E-5FD0-4E8F-88B4-68171BA3C503}">
      <dsp:nvSpPr>
        <dsp:cNvPr id="0" name=""/>
        <dsp:cNvSpPr/>
      </dsp:nvSpPr>
      <dsp:spPr>
        <a:xfrm>
          <a:off x="323575" y="209689"/>
          <a:ext cx="6428222" cy="41919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2736" tIns="71120" rIns="71120" bIns="7112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會計室基本資訊及成員業務執掌</a:t>
          </a:r>
          <a:endParaRPr lang="zh-TW" altLang="en-US" sz="28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323575" y="209689"/>
        <a:ext cx="6428222" cy="419194"/>
      </dsp:txXfrm>
    </dsp:sp>
    <dsp:sp modelId="{A3E298DA-CC4D-4DFF-98AE-7674BFF8BA03}">
      <dsp:nvSpPr>
        <dsp:cNvPr id="0" name=""/>
        <dsp:cNvSpPr/>
      </dsp:nvSpPr>
      <dsp:spPr>
        <a:xfrm>
          <a:off x="61578" y="157290"/>
          <a:ext cx="523993" cy="52399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563ADC-A743-4E8F-82DA-B0B945EA9AB1}">
      <dsp:nvSpPr>
        <dsp:cNvPr id="0" name=""/>
        <dsp:cNvSpPr/>
      </dsp:nvSpPr>
      <dsp:spPr>
        <a:xfrm>
          <a:off x="703193" y="838850"/>
          <a:ext cx="6048603" cy="41919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2736" tIns="71120" rIns="71120" bIns="7112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主要法規依據及財務審核機制</a:t>
          </a:r>
          <a:endParaRPr lang="zh-TW" altLang="en-US" sz="28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703193" y="838850"/>
        <a:ext cx="6048603" cy="419194"/>
      </dsp:txXfrm>
    </dsp:sp>
    <dsp:sp modelId="{122A9957-EE04-4F42-872C-6D3ED5DA4172}">
      <dsp:nvSpPr>
        <dsp:cNvPr id="0" name=""/>
        <dsp:cNvSpPr/>
      </dsp:nvSpPr>
      <dsp:spPr>
        <a:xfrm>
          <a:off x="441197" y="786451"/>
          <a:ext cx="523993" cy="52399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ECE8E3E-4DB8-474D-9DC8-8EFD18D8947F}">
      <dsp:nvSpPr>
        <dsp:cNvPr id="0" name=""/>
        <dsp:cNvSpPr/>
      </dsp:nvSpPr>
      <dsp:spPr>
        <a:xfrm>
          <a:off x="911222" y="1467550"/>
          <a:ext cx="5840574" cy="41919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2736" tIns="71120" rIns="71120" bIns="7112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經費核銷注意事項</a:t>
          </a:r>
          <a:endParaRPr lang="zh-TW" altLang="en-US" sz="28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911222" y="1467550"/>
        <a:ext cx="5840574" cy="419194"/>
      </dsp:txXfrm>
    </dsp:sp>
    <dsp:sp modelId="{8AC35509-1240-474F-83AC-E3769E9CA32C}">
      <dsp:nvSpPr>
        <dsp:cNvPr id="0" name=""/>
        <dsp:cNvSpPr/>
      </dsp:nvSpPr>
      <dsp:spPr>
        <a:xfrm>
          <a:off x="649226" y="1415151"/>
          <a:ext cx="523993" cy="52399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EFB4E6D-5C23-4C03-9E5E-CF40E9EFE4F2}">
      <dsp:nvSpPr>
        <dsp:cNvPr id="0" name=""/>
        <dsp:cNvSpPr/>
      </dsp:nvSpPr>
      <dsp:spPr>
        <a:xfrm>
          <a:off x="977644" y="2096712"/>
          <a:ext cx="5774152" cy="41919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2736" tIns="71120" rIns="71120" bIns="7112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經費預借申請流程</a:t>
          </a:r>
          <a:endParaRPr lang="zh-TW" altLang="en-US" sz="28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977644" y="2096712"/>
        <a:ext cx="5774152" cy="419194"/>
      </dsp:txXfrm>
    </dsp:sp>
    <dsp:sp modelId="{C3E2941A-F69E-43E7-87A7-12E240E81611}">
      <dsp:nvSpPr>
        <dsp:cNvPr id="0" name=""/>
        <dsp:cNvSpPr/>
      </dsp:nvSpPr>
      <dsp:spPr>
        <a:xfrm>
          <a:off x="715647" y="2044312"/>
          <a:ext cx="523993" cy="52399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F5675E4-0406-46CF-807B-90E036DA20A5}">
      <dsp:nvSpPr>
        <dsp:cNvPr id="0" name=""/>
        <dsp:cNvSpPr/>
      </dsp:nvSpPr>
      <dsp:spPr>
        <a:xfrm>
          <a:off x="911222" y="2725873"/>
          <a:ext cx="5840574" cy="41919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2736" tIns="71120" rIns="71120" bIns="7112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經費核銷期限</a:t>
          </a:r>
          <a:endParaRPr lang="zh-TW" altLang="en-US" sz="28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911222" y="2725873"/>
        <a:ext cx="5840574" cy="419194"/>
      </dsp:txXfrm>
    </dsp:sp>
    <dsp:sp modelId="{0793E5ED-7150-45B4-BB65-907BFF20E715}">
      <dsp:nvSpPr>
        <dsp:cNvPr id="0" name=""/>
        <dsp:cNvSpPr/>
      </dsp:nvSpPr>
      <dsp:spPr>
        <a:xfrm>
          <a:off x="649226" y="2673473"/>
          <a:ext cx="523993" cy="52399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4FD423-DE6D-48C1-96C5-F83A591FD447}">
      <dsp:nvSpPr>
        <dsp:cNvPr id="0" name=""/>
        <dsp:cNvSpPr/>
      </dsp:nvSpPr>
      <dsp:spPr>
        <a:xfrm>
          <a:off x="703193" y="3354573"/>
          <a:ext cx="6048603" cy="41919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2736" tIns="71120" rIns="71120" bIns="7112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憑證種類及應注意事項</a:t>
          </a:r>
          <a:endParaRPr lang="zh-TW" altLang="en-US" sz="28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703193" y="3354573"/>
        <a:ext cx="6048603" cy="419194"/>
      </dsp:txXfrm>
    </dsp:sp>
    <dsp:sp modelId="{B1279924-0796-4008-B638-C19136AB875E}">
      <dsp:nvSpPr>
        <dsp:cNvPr id="0" name=""/>
        <dsp:cNvSpPr/>
      </dsp:nvSpPr>
      <dsp:spPr>
        <a:xfrm>
          <a:off x="441197" y="3302173"/>
          <a:ext cx="523993" cy="52399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6CC1D37-1393-4602-BEDB-02D0C0BF7F25}">
      <dsp:nvSpPr>
        <dsp:cNvPr id="0" name=""/>
        <dsp:cNvSpPr/>
      </dsp:nvSpPr>
      <dsp:spPr>
        <a:xfrm>
          <a:off x="323575" y="3983734"/>
          <a:ext cx="6428222" cy="41919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2736" tIns="71120" rIns="71120" bIns="7112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經費核銷常見錯誤樣態</a:t>
          </a:r>
          <a:endParaRPr lang="zh-TW" altLang="en-US" sz="28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323575" y="3983734"/>
        <a:ext cx="6428222" cy="419194"/>
      </dsp:txXfrm>
    </dsp:sp>
    <dsp:sp modelId="{8839AB3D-959E-460C-8446-3C2FB8C13223}">
      <dsp:nvSpPr>
        <dsp:cNvPr id="0" name=""/>
        <dsp:cNvSpPr/>
      </dsp:nvSpPr>
      <dsp:spPr>
        <a:xfrm>
          <a:off x="61578" y="3931335"/>
          <a:ext cx="523993" cy="52399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E1A1AB-8C6C-4B81-AACF-1A055CB83DA1}">
      <dsp:nvSpPr>
        <dsp:cNvPr id="0" name=""/>
        <dsp:cNvSpPr/>
      </dsp:nvSpPr>
      <dsp:spPr>
        <a:xfrm>
          <a:off x="-1341643" y="-228208"/>
          <a:ext cx="1751817" cy="1751817"/>
        </a:xfrm>
        <a:prstGeom prst="blockArc">
          <a:avLst>
            <a:gd name="adj1" fmla="val 18900000"/>
            <a:gd name="adj2" fmla="val 2700000"/>
            <a:gd name="adj3" fmla="val 1233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DC5F644-9360-4DE7-A8E2-2119782DE801}">
      <dsp:nvSpPr>
        <dsp:cNvPr id="0" name=""/>
        <dsp:cNvSpPr/>
      </dsp:nvSpPr>
      <dsp:spPr>
        <a:xfrm>
          <a:off x="398956" y="328534"/>
          <a:ext cx="7297243" cy="63833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4112" tIns="71120" rIns="71120" bIns="7112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會計室基本資訊</a:t>
          </a:r>
          <a:endParaRPr lang="zh-TW" altLang="en-US" sz="28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398956" y="328534"/>
        <a:ext cx="7297243" cy="638331"/>
      </dsp:txXfrm>
    </dsp:sp>
    <dsp:sp modelId="{F55533BB-6D4B-4D4A-B46C-64ADED814112}">
      <dsp:nvSpPr>
        <dsp:cNvPr id="0" name=""/>
        <dsp:cNvSpPr/>
      </dsp:nvSpPr>
      <dsp:spPr>
        <a:xfrm>
          <a:off x="0" y="248743"/>
          <a:ext cx="797913" cy="79791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E1A1AB-8C6C-4B81-AACF-1A055CB83DA1}">
      <dsp:nvSpPr>
        <dsp:cNvPr id="0" name=""/>
        <dsp:cNvSpPr/>
      </dsp:nvSpPr>
      <dsp:spPr>
        <a:xfrm>
          <a:off x="-1341643" y="-228208"/>
          <a:ext cx="1751817" cy="1751817"/>
        </a:xfrm>
        <a:prstGeom prst="blockArc">
          <a:avLst>
            <a:gd name="adj1" fmla="val 18900000"/>
            <a:gd name="adj2" fmla="val 2700000"/>
            <a:gd name="adj3" fmla="val 1233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DC5F644-9360-4DE7-A8E2-2119782DE801}">
      <dsp:nvSpPr>
        <dsp:cNvPr id="0" name=""/>
        <dsp:cNvSpPr/>
      </dsp:nvSpPr>
      <dsp:spPr>
        <a:xfrm>
          <a:off x="398956" y="328534"/>
          <a:ext cx="7297243" cy="63833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4112" tIns="71120" rIns="71120" bIns="7112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會計室成員業務職掌</a:t>
          </a:r>
          <a:endParaRPr lang="zh-TW" altLang="en-US" sz="28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398956" y="328534"/>
        <a:ext cx="7297243" cy="638331"/>
      </dsp:txXfrm>
    </dsp:sp>
    <dsp:sp modelId="{F55533BB-6D4B-4D4A-B46C-64ADED814112}">
      <dsp:nvSpPr>
        <dsp:cNvPr id="0" name=""/>
        <dsp:cNvSpPr/>
      </dsp:nvSpPr>
      <dsp:spPr>
        <a:xfrm>
          <a:off x="0" y="248743"/>
          <a:ext cx="797913" cy="79791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3FBBF09-57F8-4F58-A207-5FDDEC624795}">
      <dsp:nvSpPr>
        <dsp:cNvPr id="0" name=""/>
        <dsp:cNvSpPr/>
      </dsp:nvSpPr>
      <dsp:spPr>
        <a:xfrm>
          <a:off x="2707" y="52591"/>
          <a:ext cx="2639775" cy="651263"/>
        </a:xfrm>
        <a:prstGeom prst="rect">
          <a:avLst/>
        </a:prstGeom>
        <a:gradFill rotWithShape="1">
          <a:gsLst>
            <a:gs pos="0">
              <a:schemeClr val="accent1">
                <a:shade val="51000"/>
                <a:satMod val="130000"/>
              </a:schemeClr>
            </a:gs>
            <a:gs pos="80000">
              <a:schemeClr val="accent1">
                <a:shade val="93000"/>
                <a:satMod val="130000"/>
              </a:schemeClr>
            </a:gs>
            <a:gs pos="100000">
              <a:schemeClr val="accent1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李珮甄</a:t>
          </a:r>
          <a:endParaRPr lang="zh-TW" altLang="en-US" sz="28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2707" y="52591"/>
        <a:ext cx="2639775" cy="651263"/>
      </dsp:txXfrm>
    </dsp:sp>
    <dsp:sp modelId="{3DA8C071-167A-495B-AC4B-135EC141FB5B}">
      <dsp:nvSpPr>
        <dsp:cNvPr id="0" name=""/>
        <dsp:cNvSpPr/>
      </dsp:nvSpPr>
      <dsp:spPr>
        <a:xfrm>
          <a:off x="2707" y="703854"/>
          <a:ext cx="2639775" cy="4068089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9342" tIns="69342" rIns="92456" bIns="104013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3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學雜費收費標準報部及公告作業</a:t>
          </a:r>
          <a:endParaRPr lang="zh-TW" altLang="en-US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3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學雜費及各項收入繳費單審核管控</a:t>
          </a:r>
          <a:endParaRPr lang="zh-TW" altLang="en-US" sz="13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3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學雜費及其他各項收入審核及帳務作業</a:t>
          </a:r>
          <a:endParaRPr lang="zh-TW" altLang="en-US" sz="13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3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學生休退學及各項收入退費作業</a:t>
          </a:r>
          <a:endParaRPr lang="zh-TW" altLang="en-US" sz="13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3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教職員退撫儲金提繳審核作業</a:t>
          </a:r>
          <a:endParaRPr lang="zh-TW" altLang="en-US" sz="13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3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代收代辦收付作業</a:t>
          </a:r>
          <a:endParaRPr lang="zh-TW" altLang="en-US" sz="13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3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銀行存款月報表、銀行存款調節表審核作業</a:t>
          </a:r>
          <a:endParaRPr lang="zh-TW" altLang="en-US" sz="13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300" u="none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學生事務與輔導工作經費憑證審核</a:t>
          </a:r>
          <a:endParaRPr lang="zh-TW" altLang="en-US" sz="1300" u="none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300" u="none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學務處教育部各項計畫經費憑證審核</a:t>
          </a:r>
          <a:endParaRPr lang="zh-TW" altLang="en-US" sz="1300" u="none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300" u="sng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政府部門產學</a:t>
          </a:r>
          <a:r>
            <a:rPr lang="zh-TW" altLang="en-US" sz="1300" u="sng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計</a:t>
          </a:r>
          <a:r>
            <a:rPr lang="zh-TW" altLang="en-US" sz="1300" u="sng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畫</a:t>
          </a:r>
          <a:r>
            <a:rPr lang="zh-TW" altLang="en-US" sz="1300" u="sng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經費憑證審核</a:t>
          </a:r>
          <a:endParaRPr lang="zh-TW" altLang="en-US" sz="1300" u="sng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300" u="none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會計室來文收發作業</a:t>
          </a:r>
          <a:endParaRPr lang="zh-TW" altLang="en-US" sz="1300" u="none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3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協助辦理各項外部查核及訪視作業</a:t>
          </a:r>
          <a:endParaRPr lang="zh-TW" altLang="en-US" sz="1300" u="sng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2707" y="703854"/>
        <a:ext cx="2639775" cy="4068089"/>
      </dsp:txXfrm>
    </dsp:sp>
    <dsp:sp modelId="{6447DBE0-0F82-4F64-95D3-98238473C701}">
      <dsp:nvSpPr>
        <dsp:cNvPr id="0" name=""/>
        <dsp:cNvSpPr/>
      </dsp:nvSpPr>
      <dsp:spPr>
        <a:xfrm>
          <a:off x="3012052" y="52591"/>
          <a:ext cx="2639775" cy="651263"/>
        </a:xfrm>
        <a:prstGeom prst="rect">
          <a:avLst/>
        </a:prstGeom>
        <a:gradFill rotWithShape="0">
          <a:gsLst>
            <a:gs pos="0">
              <a:schemeClr val="accent5">
                <a:hueOff val="3600000"/>
                <a:satOff val="-14561"/>
                <a:lumOff val="-16274"/>
                <a:alphaOff val="0"/>
                <a:shade val="51000"/>
                <a:satMod val="130000"/>
              </a:schemeClr>
            </a:gs>
            <a:gs pos="80000">
              <a:schemeClr val="accent5">
                <a:hueOff val="3600000"/>
                <a:satOff val="-14561"/>
                <a:lumOff val="-16274"/>
                <a:alphaOff val="0"/>
                <a:shade val="93000"/>
                <a:satMod val="130000"/>
              </a:schemeClr>
            </a:gs>
            <a:gs pos="100000">
              <a:schemeClr val="accent5">
                <a:hueOff val="3600000"/>
                <a:satOff val="-14561"/>
                <a:lumOff val="-16274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5">
              <a:hueOff val="3600000"/>
              <a:satOff val="-14561"/>
              <a:lumOff val="-16274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高敬家</a:t>
          </a:r>
          <a:endParaRPr lang="zh-TW" altLang="en-US" sz="28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3012052" y="52591"/>
        <a:ext cx="2639775" cy="651263"/>
      </dsp:txXfrm>
    </dsp:sp>
    <dsp:sp modelId="{259E7209-904D-4BBE-A859-1033E3B49FE5}">
      <dsp:nvSpPr>
        <dsp:cNvPr id="0" name=""/>
        <dsp:cNvSpPr/>
      </dsp:nvSpPr>
      <dsp:spPr>
        <a:xfrm>
          <a:off x="3012052" y="703854"/>
          <a:ext cx="2639775" cy="4068089"/>
        </a:xfrm>
        <a:prstGeom prst="rect">
          <a:avLst/>
        </a:prstGeom>
        <a:solidFill>
          <a:schemeClr val="accent5">
            <a:tint val="40000"/>
            <a:alpha val="90000"/>
            <a:hueOff val="3600000"/>
            <a:satOff val="-17317"/>
            <a:lumOff val="-4132"/>
            <a:alphaOff val="0"/>
          </a:schemeClr>
        </a:solidFill>
        <a:ln w="9525" cap="flat" cmpd="sng" algn="ctr">
          <a:solidFill>
            <a:schemeClr val="accent5">
              <a:tint val="40000"/>
              <a:alpha val="90000"/>
              <a:hueOff val="3600000"/>
              <a:satOff val="-17317"/>
              <a:lumOff val="-4132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9342" tIns="69342" rIns="92456" bIns="104013" numCol="1" spcCol="1270" anchor="t" anchorCtr="0">
          <a:noAutofit/>
        </a:bodyPr>
        <a:lstStyle/>
        <a:p>
          <a:pPr marL="114300" lvl="1" indent="-114300" algn="l" defTabSz="5778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300" u="none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預概算編審、報部及公告作業</a:t>
          </a:r>
          <a:endParaRPr lang="zh-TW" altLang="en-US" sz="1300" u="none" kern="1200" dirty="0"/>
        </a:p>
        <a:p>
          <a:pPr marL="114300" lvl="1" indent="-114300" algn="l" defTabSz="5778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300" u="none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預算支出審核及管控作業</a:t>
          </a:r>
          <a:endParaRPr lang="zh-TW" altLang="en-US" sz="1300" u="none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  <a:p>
          <a:pPr marL="114300" lvl="1" indent="-114300" algn="l" defTabSz="5778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300" u="none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財產減損監辦及帳務作業</a:t>
          </a:r>
          <a:endParaRPr lang="zh-TW" altLang="en-US" sz="1300" u="none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  <a:p>
          <a:pPr marL="114300" lvl="1" indent="-114300" algn="l" defTabSz="5778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300" u="none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財產提列折舊攤銷審核及帳務作業</a:t>
          </a:r>
          <a:endParaRPr lang="zh-TW" altLang="en-US" sz="1300" u="none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  <a:p>
          <a:pPr marL="114300" lvl="1" indent="-114300" algn="l" defTabSz="5778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300" u="none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整體發展獎勵補助經費憑證審核</a:t>
          </a:r>
          <a:endParaRPr lang="zh-TW" altLang="en-US" sz="1300" u="none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  <a:p>
          <a:pPr marL="114300" lvl="1" indent="-114300" algn="l" defTabSz="5778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300" u="none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高等教育深耕計畫經費憑證審核</a:t>
          </a:r>
          <a:endParaRPr lang="zh-TW" altLang="en-US" sz="1300" u="none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  <a:p>
          <a:pPr marL="114300" lvl="1" indent="-114300" algn="l" defTabSz="5778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300" u="none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新南向專班計畫經費憑證審核</a:t>
          </a:r>
          <a:endParaRPr lang="zh-TW" altLang="en-US" sz="1300" u="none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  <a:p>
          <a:pPr marL="114300" lvl="1" indent="-114300" algn="l" defTabSz="5778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300" u="none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教育部各項計畫經費憑證審核</a:t>
          </a:r>
          <a:r>
            <a:rPr lang="en-US" altLang="zh-TW" sz="1300" u="none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(</a:t>
          </a:r>
          <a:r>
            <a:rPr lang="zh-TW" altLang="en-US" sz="1300" u="none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不含學務處</a:t>
          </a:r>
          <a:r>
            <a:rPr lang="en-US" altLang="zh-TW" sz="1300" u="none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)</a:t>
          </a:r>
          <a:endParaRPr lang="zh-TW" altLang="en-US" sz="1300" u="none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  <a:p>
          <a:pPr marL="114300" lvl="1" indent="-114300" algn="l" defTabSz="5778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300" u="none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各職類技能檢定經費憑證審核</a:t>
          </a:r>
          <a:endParaRPr lang="zh-TW" altLang="en-US" sz="1300" u="none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  <a:p>
          <a:pPr marL="114300" lvl="1" indent="-114300" algn="l" defTabSz="5778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3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會計室網頁維護作業</a:t>
          </a:r>
          <a:endParaRPr lang="zh-TW" altLang="en-US" sz="13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  <a:p>
          <a:pPr marL="114300" lvl="1" indent="-114300" algn="l" defTabSz="5778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3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協助辦理各項外部查核及訪視作業</a:t>
          </a:r>
          <a:endParaRPr lang="zh-TW" altLang="en-US" sz="13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3012052" y="703854"/>
        <a:ext cx="2639775" cy="4068089"/>
      </dsp:txXfrm>
    </dsp:sp>
    <dsp:sp modelId="{6AAF0684-DD1A-478B-B7E8-D377EFAA0BAD}">
      <dsp:nvSpPr>
        <dsp:cNvPr id="0" name=""/>
        <dsp:cNvSpPr/>
      </dsp:nvSpPr>
      <dsp:spPr>
        <a:xfrm>
          <a:off x="6021396" y="52591"/>
          <a:ext cx="2639775" cy="651263"/>
        </a:xfrm>
        <a:prstGeom prst="rect">
          <a:avLst/>
        </a:prstGeom>
        <a:gradFill rotWithShape="0">
          <a:gsLst>
            <a:gs pos="0">
              <a:schemeClr val="accent5">
                <a:hueOff val="7200000"/>
                <a:satOff val="-29122"/>
                <a:lumOff val="-32549"/>
                <a:alphaOff val="0"/>
                <a:shade val="51000"/>
                <a:satMod val="130000"/>
              </a:schemeClr>
            </a:gs>
            <a:gs pos="80000">
              <a:schemeClr val="accent5">
                <a:hueOff val="7200000"/>
                <a:satOff val="-29122"/>
                <a:lumOff val="-32549"/>
                <a:alphaOff val="0"/>
                <a:shade val="93000"/>
                <a:satMod val="130000"/>
              </a:schemeClr>
            </a:gs>
            <a:gs pos="100000">
              <a:schemeClr val="accent5">
                <a:hueOff val="7200000"/>
                <a:satOff val="-29122"/>
                <a:lumOff val="-32549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5">
              <a:hueOff val="7200000"/>
              <a:satOff val="-29122"/>
              <a:lumOff val="-32549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洪靜敏</a:t>
          </a:r>
          <a:endParaRPr lang="zh-TW" altLang="en-US" sz="28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6021396" y="52591"/>
        <a:ext cx="2639775" cy="651263"/>
      </dsp:txXfrm>
    </dsp:sp>
    <dsp:sp modelId="{42D4111B-9CD7-4BF0-9BC5-C8ADEDAFE4FF}">
      <dsp:nvSpPr>
        <dsp:cNvPr id="0" name=""/>
        <dsp:cNvSpPr/>
      </dsp:nvSpPr>
      <dsp:spPr>
        <a:xfrm>
          <a:off x="6021396" y="703854"/>
          <a:ext cx="2639775" cy="4068089"/>
        </a:xfrm>
        <a:prstGeom prst="rect">
          <a:avLst/>
        </a:prstGeom>
        <a:solidFill>
          <a:schemeClr val="accent5">
            <a:tint val="40000"/>
            <a:alpha val="90000"/>
            <a:hueOff val="7200000"/>
            <a:satOff val="-34633"/>
            <a:lumOff val="-8264"/>
            <a:alphaOff val="0"/>
          </a:schemeClr>
        </a:solidFill>
        <a:ln w="9525" cap="flat" cmpd="sng" algn="ctr">
          <a:solidFill>
            <a:schemeClr val="accent5">
              <a:tint val="40000"/>
              <a:alpha val="90000"/>
              <a:hueOff val="7200000"/>
              <a:satOff val="-34633"/>
              <a:lumOff val="-8264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9342" tIns="69342" rIns="92456" bIns="104013" numCol="1" spcCol="1270" anchor="t" anchorCtr="0">
          <a:noAutofit/>
        </a:bodyPr>
        <a:lstStyle/>
        <a:p>
          <a:pPr marL="114300" lvl="1" indent="-114300" algn="l" defTabSz="577850">
            <a:lnSpc>
              <a:spcPct val="12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3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各項經費支出帳務作業</a:t>
          </a:r>
          <a:endParaRPr lang="zh-TW" altLang="en-US" sz="1300" kern="1200" dirty="0"/>
        </a:p>
        <a:p>
          <a:pPr marL="114300" lvl="1" indent="-114300" algn="l" defTabSz="577850">
            <a:lnSpc>
              <a:spcPct val="12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3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各項經費支出付款作業</a:t>
          </a:r>
          <a:endParaRPr lang="zh-TW" altLang="en-US" sz="13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  <a:p>
          <a:pPr marL="114300" lvl="1" indent="-114300" algn="l" defTabSz="577850">
            <a:lnSpc>
              <a:spcPct val="12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300" kern="1200" smtClean="0">
              <a:latin typeface="標楷體" panose="03000509000000000000" pitchFamily="65" charset="-120"/>
              <a:ea typeface="標楷體" panose="03000509000000000000" pitchFamily="65" charset="-120"/>
            </a:rPr>
            <a:t>各項專案計畫經費專帳管理作業</a:t>
          </a:r>
          <a:endParaRPr lang="zh-TW" altLang="en-US" sz="1300" kern="1200">
            <a:latin typeface="標楷體" panose="03000509000000000000" pitchFamily="65" charset="-120"/>
            <a:ea typeface="標楷體" panose="03000509000000000000" pitchFamily="65" charset="-120"/>
          </a:endParaRPr>
        </a:p>
        <a:p>
          <a:pPr marL="114300" lvl="1" indent="-114300" algn="l" defTabSz="577850">
            <a:lnSpc>
              <a:spcPct val="12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300" kern="1200" smtClean="0">
              <a:latin typeface="標楷體" panose="03000509000000000000" pitchFamily="65" charset="-120"/>
              <a:ea typeface="標楷體" panose="03000509000000000000" pitchFamily="65" charset="-120"/>
            </a:rPr>
            <a:t>各項傳票整理、調閱及歸檔作業</a:t>
          </a:r>
          <a:endParaRPr lang="zh-TW" altLang="en-US" sz="1300" kern="1200">
            <a:latin typeface="標楷體" panose="03000509000000000000" pitchFamily="65" charset="-120"/>
            <a:ea typeface="標楷體" panose="03000509000000000000" pitchFamily="65" charset="-120"/>
          </a:endParaRPr>
        </a:p>
        <a:p>
          <a:pPr marL="114300" lvl="1" indent="-114300" algn="l" defTabSz="577850">
            <a:lnSpc>
              <a:spcPct val="12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300" u="none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會計室請採購及財產管理</a:t>
          </a:r>
          <a:endParaRPr lang="zh-TW" altLang="en-US" sz="1300" u="none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  <a:p>
          <a:pPr marL="114300" lvl="1" indent="-114300" algn="l" defTabSz="577850">
            <a:lnSpc>
              <a:spcPct val="12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300" u="none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推廣教育計畫經費審核管控</a:t>
          </a:r>
          <a:endParaRPr lang="zh-TW" altLang="en-US" sz="1300" u="none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  <a:p>
          <a:pPr marL="114300" lvl="1" indent="-114300" algn="l" defTabSz="577850">
            <a:lnSpc>
              <a:spcPct val="12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300" u="sng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企業及其他單位產</a:t>
          </a:r>
          <a:r>
            <a:rPr lang="zh-TW" altLang="en-US" sz="1300" u="sng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學計畫經費審核管控</a:t>
          </a:r>
          <a:endParaRPr lang="zh-TW" altLang="en-US" sz="1300" u="sng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  <a:p>
          <a:pPr marL="114300" lvl="1" indent="-114300" algn="l" defTabSz="577850">
            <a:lnSpc>
              <a:spcPct val="12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3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協助辦理各項外部查核及訪視作業</a:t>
          </a:r>
          <a:endParaRPr lang="zh-TW" altLang="en-US" sz="13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6021396" y="703854"/>
        <a:ext cx="2639775" cy="406808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E1A1AB-8C6C-4B81-AACF-1A055CB83DA1}">
      <dsp:nvSpPr>
        <dsp:cNvPr id="0" name=""/>
        <dsp:cNvSpPr/>
      </dsp:nvSpPr>
      <dsp:spPr>
        <a:xfrm>
          <a:off x="-1341643" y="-228208"/>
          <a:ext cx="1751817" cy="1751817"/>
        </a:xfrm>
        <a:prstGeom prst="blockArc">
          <a:avLst>
            <a:gd name="adj1" fmla="val 18900000"/>
            <a:gd name="adj2" fmla="val 2700000"/>
            <a:gd name="adj3" fmla="val 1233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DC5F644-9360-4DE7-A8E2-2119782DE801}">
      <dsp:nvSpPr>
        <dsp:cNvPr id="0" name=""/>
        <dsp:cNvSpPr/>
      </dsp:nvSpPr>
      <dsp:spPr>
        <a:xfrm>
          <a:off x="398956" y="328534"/>
          <a:ext cx="7297243" cy="63833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4112" tIns="71120" rIns="71120" bIns="7112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主要法規依據</a:t>
          </a:r>
          <a:endParaRPr lang="zh-TW" altLang="en-US" sz="28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398956" y="328534"/>
        <a:ext cx="7297243" cy="638331"/>
      </dsp:txXfrm>
    </dsp:sp>
    <dsp:sp modelId="{F55533BB-6D4B-4D4A-B46C-64ADED814112}">
      <dsp:nvSpPr>
        <dsp:cNvPr id="0" name=""/>
        <dsp:cNvSpPr/>
      </dsp:nvSpPr>
      <dsp:spPr>
        <a:xfrm>
          <a:off x="0" y="248743"/>
          <a:ext cx="797913" cy="79791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E1A1AB-8C6C-4B81-AACF-1A055CB83DA1}">
      <dsp:nvSpPr>
        <dsp:cNvPr id="0" name=""/>
        <dsp:cNvSpPr/>
      </dsp:nvSpPr>
      <dsp:spPr>
        <a:xfrm>
          <a:off x="-1341643" y="-228208"/>
          <a:ext cx="1751817" cy="1751817"/>
        </a:xfrm>
        <a:prstGeom prst="blockArc">
          <a:avLst>
            <a:gd name="adj1" fmla="val 18900000"/>
            <a:gd name="adj2" fmla="val 2700000"/>
            <a:gd name="adj3" fmla="val 1233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DC5F644-9360-4DE7-A8E2-2119782DE801}">
      <dsp:nvSpPr>
        <dsp:cNvPr id="0" name=""/>
        <dsp:cNvSpPr/>
      </dsp:nvSpPr>
      <dsp:spPr>
        <a:xfrm>
          <a:off x="398956" y="328534"/>
          <a:ext cx="7297243" cy="63833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4112" tIns="71120" rIns="71120" bIns="7112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財務審核機制</a:t>
          </a:r>
          <a:endParaRPr lang="zh-TW" altLang="en-US" sz="28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398956" y="328534"/>
        <a:ext cx="7297243" cy="638331"/>
      </dsp:txXfrm>
    </dsp:sp>
    <dsp:sp modelId="{F55533BB-6D4B-4D4A-B46C-64ADED814112}">
      <dsp:nvSpPr>
        <dsp:cNvPr id="0" name=""/>
        <dsp:cNvSpPr/>
      </dsp:nvSpPr>
      <dsp:spPr>
        <a:xfrm>
          <a:off x="0" y="248743"/>
          <a:ext cx="797913" cy="79791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7D85AD-D861-4329-B71F-74E575A5B29C}">
      <dsp:nvSpPr>
        <dsp:cNvPr id="0" name=""/>
        <dsp:cNvSpPr/>
      </dsp:nvSpPr>
      <dsp:spPr>
        <a:xfrm rot="2567848">
          <a:off x="2277575" y="3169493"/>
          <a:ext cx="665513" cy="55019"/>
        </a:xfrm>
        <a:custGeom>
          <a:avLst/>
          <a:gdLst/>
          <a:ahLst/>
          <a:cxnLst/>
          <a:rect l="0" t="0" r="0" b="0"/>
          <a:pathLst>
            <a:path>
              <a:moveTo>
                <a:pt x="0" y="27509"/>
              </a:moveTo>
              <a:lnTo>
                <a:pt x="665513" y="27509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53FC6F2-921C-48E3-8FB7-E02EC313B9DD}">
      <dsp:nvSpPr>
        <dsp:cNvPr id="0" name=""/>
        <dsp:cNvSpPr/>
      </dsp:nvSpPr>
      <dsp:spPr>
        <a:xfrm>
          <a:off x="2366169" y="2237251"/>
          <a:ext cx="681939" cy="55019"/>
        </a:xfrm>
        <a:custGeom>
          <a:avLst/>
          <a:gdLst/>
          <a:ahLst/>
          <a:cxnLst/>
          <a:rect l="0" t="0" r="0" b="0"/>
          <a:pathLst>
            <a:path>
              <a:moveTo>
                <a:pt x="0" y="27509"/>
              </a:moveTo>
              <a:lnTo>
                <a:pt x="681939" y="27509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BD2DC17-08A5-4F39-814D-BF081E8646A0}">
      <dsp:nvSpPr>
        <dsp:cNvPr id="0" name=""/>
        <dsp:cNvSpPr/>
      </dsp:nvSpPr>
      <dsp:spPr>
        <a:xfrm rot="19038496">
          <a:off x="2274883" y="1300114"/>
          <a:ext cx="688979" cy="55019"/>
        </a:xfrm>
        <a:custGeom>
          <a:avLst/>
          <a:gdLst/>
          <a:ahLst/>
          <a:cxnLst/>
          <a:rect l="0" t="0" r="0" b="0"/>
          <a:pathLst>
            <a:path>
              <a:moveTo>
                <a:pt x="0" y="27509"/>
              </a:moveTo>
              <a:lnTo>
                <a:pt x="688979" y="27509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FA69A6C-5003-4D95-9573-4A99A042A0E3}">
      <dsp:nvSpPr>
        <dsp:cNvPr id="0" name=""/>
        <dsp:cNvSpPr/>
      </dsp:nvSpPr>
      <dsp:spPr>
        <a:xfrm>
          <a:off x="514005" y="1175253"/>
          <a:ext cx="2179015" cy="2179015"/>
        </a:xfrm>
        <a:prstGeom prst="ellipse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B4F8FB6-8373-478A-8DC2-E87CB5A26A90}">
      <dsp:nvSpPr>
        <dsp:cNvPr id="0" name=""/>
        <dsp:cNvSpPr/>
      </dsp:nvSpPr>
      <dsp:spPr>
        <a:xfrm>
          <a:off x="2699353" y="-2910"/>
          <a:ext cx="1307409" cy="1307409"/>
        </a:xfrm>
        <a:prstGeom prst="ellipse">
          <a:avLst/>
        </a:prstGeom>
        <a:solidFill>
          <a:schemeClr val="accent6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8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內部</a:t>
          </a:r>
          <a:endParaRPr lang="en-US" altLang="zh-TW" sz="1800" kern="1200" dirty="0" smtClean="0">
            <a:latin typeface="標楷體" panose="03000509000000000000" pitchFamily="65" charset="-120"/>
            <a:ea typeface="標楷體" panose="03000509000000000000" pitchFamily="65" charset="-120"/>
          </a:endParaRP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8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審核</a:t>
          </a:r>
          <a:endParaRPr lang="zh-TW" altLang="en-US" sz="18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2890819" y="188556"/>
        <a:ext cx="924477" cy="924477"/>
      </dsp:txXfrm>
    </dsp:sp>
    <dsp:sp modelId="{F07B965C-EAC5-43D4-9D48-55ED259D05F2}">
      <dsp:nvSpPr>
        <dsp:cNvPr id="0" name=""/>
        <dsp:cNvSpPr/>
      </dsp:nvSpPr>
      <dsp:spPr>
        <a:xfrm>
          <a:off x="4137504" y="-2910"/>
          <a:ext cx="1961113" cy="13074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8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會計室</a:t>
          </a:r>
          <a:endParaRPr lang="zh-TW" altLang="en-US" sz="1800" kern="1200" dirty="0"/>
        </a:p>
      </dsp:txBody>
      <dsp:txXfrm>
        <a:off x="4137504" y="-2910"/>
        <a:ext cx="1961113" cy="1307409"/>
      </dsp:txXfrm>
    </dsp:sp>
    <dsp:sp modelId="{AC6BF834-B5B1-4CD4-91E2-957199D60D1C}">
      <dsp:nvSpPr>
        <dsp:cNvPr id="0" name=""/>
        <dsp:cNvSpPr/>
      </dsp:nvSpPr>
      <dsp:spPr>
        <a:xfrm>
          <a:off x="3048108" y="1611056"/>
          <a:ext cx="1441340" cy="1307409"/>
        </a:xfrm>
        <a:prstGeom prst="ellipse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8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內部</a:t>
          </a:r>
          <a:endParaRPr lang="en-US" altLang="zh-TW" sz="1800" kern="1200" dirty="0" smtClean="0">
            <a:latin typeface="標楷體" panose="03000509000000000000" pitchFamily="65" charset="-120"/>
            <a:ea typeface="標楷體" panose="03000509000000000000" pitchFamily="65" charset="-120"/>
          </a:endParaRP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8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稽核</a:t>
          </a:r>
          <a:endParaRPr lang="zh-TW" altLang="en-US" sz="18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3259187" y="1802522"/>
        <a:ext cx="1019182" cy="924477"/>
      </dsp:txXfrm>
    </dsp:sp>
    <dsp:sp modelId="{C64E472C-1044-4F09-B4C8-D5609F496FC7}">
      <dsp:nvSpPr>
        <dsp:cNvPr id="0" name=""/>
        <dsp:cNvSpPr/>
      </dsp:nvSpPr>
      <dsp:spPr>
        <a:xfrm>
          <a:off x="4452775" y="1611056"/>
          <a:ext cx="2162010" cy="13074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8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內部控制稽核小組</a:t>
          </a:r>
          <a:endParaRPr lang="zh-TW" altLang="en-US" sz="1800" kern="1200" dirty="0"/>
        </a:p>
      </dsp:txBody>
      <dsp:txXfrm>
        <a:off x="4452775" y="1611056"/>
        <a:ext cx="2162010" cy="1307409"/>
      </dsp:txXfrm>
    </dsp:sp>
    <dsp:sp modelId="{4A4AF8E6-22E6-45D5-B9FD-9B725FA7C523}">
      <dsp:nvSpPr>
        <dsp:cNvPr id="0" name=""/>
        <dsp:cNvSpPr/>
      </dsp:nvSpPr>
      <dsp:spPr>
        <a:xfrm>
          <a:off x="2667028" y="3218041"/>
          <a:ext cx="1359130" cy="1321372"/>
        </a:xfrm>
        <a:prstGeom prst="ellipse">
          <a:avLst/>
        </a:prstGeom>
        <a:solidFill>
          <a:schemeClr val="bg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8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外部</a:t>
          </a:r>
          <a:endParaRPr lang="en-US" altLang="zh-TW" sz="1800" kern="1200" dirty="0" smtClean="0">
            <a:latin typeface="標楷體" panose="03000509000000000000" pitchFamily="65" charset="-120"/>
            <a:ea typeface="標楷體" panose="03000509000000000000" pitchFamily="65" charset="-120"/>
          </a:endParaRP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8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稽核</a:t>
          </a:r>
          <a:endParaRPr lang="zh-TW" altLang="en-US" sz="18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2866068" y="3411551"/>
        <a:ext cx="961050" cy="934352"/>
      </dsp:txXfrm>
    </dsp:sp>
    <dsp:sp modelId="{FD60D60D-A009-4907-8AC7-E0664720FB12}">
      <dsp:nvSpPr>
        <dsp:cNvPr id="0" name=""/>
        <dsp:cNvSpPr/>
      </dsp:nvSpPr>
      <dsp:spPr>
        <a:xfrm>
          <a:off x="4092248" y="3218041"/>
          <a:ext cx="2038695" cy="13213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6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年度會計師查核</a:t>
          </a:r>
          <a:endParaRPr lang="zh-TW" alt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6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教育部專案查核</a:t>
          </a:r>
          <a:endParaRPr lang="zh-TW" alt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6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其他補助或委辦單位查核</a:t>
          </a:r>
          <a:r>
            <a:rPr lang="en-US" altLang="zh-TW" sz="16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(</a:t>
          </a:r>
          <a:r>
            <a:rPr lang="zh-TW" altLang="en-US" sz="16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國科會</a:t>
          </a:r>
          <a:r>
            <a:rPr lang="en-US" altLang="zh-TW" sz="16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.</a:t>
          </a:r>
          <a:r>
            <a:rPr lang="zh-TW" altLang="en-US" sz="16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勞動部</a:t>
          </a:r>
          <a:r>
            <a:rPr lang="en-US" altLang="zh-TW" sz="16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…</a:t>
          </a:r>
          <a:r>
            <a:rPr lang="zh-TW" altLang="en-US" sz="16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等</a:t>
          </a:r>
          <a:r>
            <a:rPr lang="en-US" altLang="zh-TW" sz="16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)</a:t>
          </a:r>
          <a:endParaRPr lang="zh-TW" altLang="en-US" sz="1600" kern="1200" dirty="0"/>
        </a:p>
      </dsp:txBody>
      <dsp:txXfrm>
        <a:off x="4092248" y="3218041"/>
        <a:ext cx="2038695" cy="1321372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E1A1AB-8C6C-4B81-AACF-1A055CB83DA1}">
      <dsp:nvSpPr>
        <dsp:cNvPr id="0" name=""/>
        <dsp:cNvSpPr/>
      </dsp:nvSpPr>
      <dsp:spPr>
        <a:xfrm>
          <a:off x="-1341643" y="-228208"/>
          <a:ext cx="1751817" cy="1751817"/>
        </a:xfrm>
        <a:prstGeom prst="blockArc">
          <a:avLst>
            <a:gd name="adj1" fmla="val 18900000"/>
            <a:gd name="adj2" fmla="val 2700000"/>
            <a:gd name="adj3" fmla="val 1233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DC5F644-9360-4DE7-A8E2-2119782DE801}">
      <dsp:nvSpPr>
        <dsp:cNvPr id="0" name=""/>
        <dsp:cNvSpPr/>
      </dsp:nvSpPr>
      <dsp:spPr>
        <a:xfrm>
          <a:off x="398956" y="328534"/>
          <a:ext cx="7297243" cy="63833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4112" tIns="71120" rIns="71120" bIns="7112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經費核銷注意事項</a:t>
          </a:r>
          <a:endParaRPr lang="zh-TW" altLang="en-US" sz="28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398956" y="328534"/>
        <a:ext cx="7297243" cy="638331"/>
      </dsp:txXfrm>
    </dsp:sp>
    <dsp:sp modelId="{F55533BB-6D4B-4D4A-B46C-64ADED814112}">
      <dsp:nvSpPr>
        <dsp:cNvPr id="0" name=""/>
        <dsp:cNvSpPr/>
      </dsp:nvSpPr>
      <dsp:spPr>
        <a:xfrm>
          <a:off x="0" y="248743"/>
          <a:ext cx="797913" cy="79791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E1A1AB-8C6C-4B81-AACF-1A055CB83DA1}">
      <dsp:nvSpPr>
        <dsp:cNvPr id="0" name=""/>
        <dsp:cNvSpPr/>
      </dsp:nvSpPr>
      <dsp:spPr>
        <a:xfrm>
          <a:off x="-1341643" y="-228208"/>
          <a:ext cx="1751817" cy="1751817"/>
        </a:xfrm>
        <a:prstGeom prst="blockArc">
          <a:avLst>
            <a:gd name="adj1" fmla="val 18900000"/>
            <a:gd name="adj2" fmla="val 2700000"/>
            <a:gd name="adj3" fmla="val 1233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DC5F644-9360-4DE7-A8E2-2119782DE801}">
      <dsp:nvSpPr>
        <dsp:cNvPr id="0" name=""/>
        <dsp:cNvSpPr/>
      </dsp:nvSpPr>
      <dsp:spPr>
        <a:xfrm>
          <a:off x="398956" y="328534"/>
          <a:ext cx="7297243" cy="63833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4112" tIns="71120" rIns="71120" bIns="7112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經費核銷注意事項</a:t>
          </a:r>
          <a:endParaRPr lang="zh-TW" altLang="en-US" sz="28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398956" y="328534"/>
        <a:ext cx="7297243" cy="638331"/>
      </dsp:txXfrm>
    </dsp:sp>
    <dsp:sp modelId="{F55533BB-6D4B-4D4A-B46C-64ADED814112}">
      <dsp:nvSpPr>
        <dsp:cNvPr id="0" name=""/>
        <dsp:cNvSpPr/>
      </dsp:nvSpPr>
      <dsp:spPr>
        <a:xfrm>
          <a:off x="0" y="248743"/>
          <a:ext cx="797913" cy="79791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E1A1AB-8C6C-4B81-AACF-1A055CB83DA1}">
      <dsp:nvSpPr>
        <dsp:cNvPr id="0" name=""/>
        <dsp:cNvSpPr/>
      </dsp:nvSpPr>
      <dsp:spPr>
        <a:xfrm>
          <a:off x="-1341643" y="-228208"/>
          <a:ext cx="1751817" cy="1751817"/>
        </a:xfrm>
        <a:prstGeom prst="blockArc">
          <a:avLst>
            <a:gd name="adj1" fmla="val 18900000"/>
            <a:gd name="adj2" fmla="val 2700000"/>
            <a:gd name="adj3" fmla="val 1233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DC5F644-9360-4DE7-A8E2-2119782DE801}">
      <dsp:nvSpPr>
        <dsp:cNvPr id="0" name=""/>
        <dsp:cNvSpPr/>
      </dsp:nvSpPr>
      <dsp:spPr>
        <a:xfrm>
          <a:off x="398956" y="328534"/>
          <a:ext cx="7297243" cy="63833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4112" tIns="71120" rIns="71120" bIns="7112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經費核銷注意事項</a:t>
          </a:r>
          <a:endParaRPr lang="zh-TW" altLang="en-US" sz="28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398956" y="328534"/>
        <a:ext cx="7297243" cy="638331"/>
      </dsp:txXfrm>
    </dsp:sp>
    <dsp:sp modelId="{F55533BB-6D4B-4D4A-B46C-64ADED814112}">
      <dsp:nvSpPr>
        <dsp:cNvPr id="0" name=""/>
        <dsp:cNvSpPr/>
      </dsp:nvSpPr>
      <dsp:spPr>
        <a:xfrm>
          <a:off x="0" y="248743"/>
          <a:ext cx="797913" cy="79791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E1A1AB-8C6C-4B81-AACF-1A055CB83DA1}">
      <dsp:nvSpPr>
        <dsp:cNvPr id="0" name=""/>
        <dsp:cNvSpPr/>
      </dsp:nvSpPr>
      <dsp:spPr>
        <a:xfrm>
          <a:off x="-1341643" y="-228208"/>
          <a:ext cx="1751817" cy="1751817"/>
        </a:xfrm>
        <a:prstGeom prst="blockArc">
          <a:avLst>
            <a:gd name="adj1" fmla="val 18900000"/>
            <a:gd name="adj2" fmla="val 2700000"/>
            <a:gd name="adj3" fmla="val 1233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DC5F644-9360-4DE7-A8E2-2119782DE801}">
      <dsp:nvSpPr>
        <dsp:cNvPr id="0" name=""/>
        <dsp:cNvSpPr/>
      </dsp:nvSpPr>
      <dsp:spPr>
        <a:xfrm>
          <a:off x="398956" y="328534"/>
          <a:ext cx="7297243" cy="63833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4112" tIns="71120" rIns="71120" bIns="7112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經費核銷注意事項</a:t>
          </a:r>
          <a:endParaRPr lang="zh-TW" altLang="en-US" sz="28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398956" y="328534"/>
        <a:ext cx="7297243" cy="638331"/>
      </dsp:txXfrm>
    </dsp:sp>
    <dsp:sp modelId="{F55533BB-6D4B-4D4A-B46C-64ADED814112}">
      <dsp:nvSpPr>
        <dsp:cNvPr id="0" name=""/>
        <dsp:cNvSpPr/>
      </dsp:nvSpPr>
      <dsp:spPr>
        <a:xfrm>
          <a:off x="0" y="248743"/>
          <a:ext cx="797913" cy="79791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486595-857B-4297-B437-1072F33F8305}">
      <dsp:nvSpPr>
        <dsp:cNvPr id="0" name=""/>
        <dsp:cNvSpPr/>
      </dsp:nvSpPr>
      <dsp:spPr>
        <a:xfrm>
          <a:off x="3659" y="182889"/>
          <a:ext cx="1446488" cy="36162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8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經費申請</a:t>
          </a:r>
          <a:endParaRPr lang="zh-TW" altLang="en-US" sz="18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14251" y="193481"/>
        <a:ext cx="1425304" cy="340438"/>
      </dsp:txXfrm>
    </dsp:sp>
    <dsp:sp modelId="{E948F253-5F08-47F7-ABA4-347826207ADD}">
      <dsp:nvSpPr>
        <dsp:cNvPr id="0" name=""/>
        <dsp:cNvSpPr/>
      </dsp:nvSpPr>
      <dsp:spPr>
        <a:xfrm rot="5400000">
          <a:off x="695262" y="576154"/>
          <a:ext cx="63283" cy="63283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673FD77-D5CF-42C1-A8BA-98F3CEB9FF70}">
      <dsp:nvSpPr>
        <dsp:cNvPr id="0" name=""/>
        <dsp:cNvSpPr/>
      </dsp:nvSpPr>
      <dsp:spPr>
        <a:xfrm>
          <a:off x="3659" y="671079"/>
          <a:ext cx="1446488" cy="361622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6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單位提出申請</a:t>
          </a:r>
          <a:endParaRPr lang="zh-TW" altLang="en-US" sz="16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14251" y="681671"/>
        <a:ext cx="1425304" cy="340438"/>
      </dsp:txXfrm>
    </dsp:sp>
    <dsp:sp modelId="{0FA37E55-063F-47F8-ACC4-A2A72EDC1276}">
      <dsp:nvSpPr>
        <dsp:cNvPr id="0" name=""/>
        <dsp:cNvSpPr/>
      </dsp:nvSpPr>
      <dsp:spPr>
        <a:xfrm rot="5400000">
          <a:off x="695262" y="1064344"/>
          <a:ext cx="63283" cy="63283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42441DDE-5397-4C7A-BACB-2DD7FFB7F855}">
      <dsp:nvSpPr>
        <dsp:cNvPr id="0" name=""/>
        <dsp:cNvSpPr/>
      </dsp:nvSpPr>
      <dsp:spPr>
        <a:xfrm>
          <a:off x="3659" y="1159269"/>
          <a:ext cx="1446488" cy="361622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6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會簽業管單位</a:t>
          </a:r>
          <a:endParaRPr lang="en-US" altLang="zh-TW" sz="1600" kern="1200" dirty="0" smtClean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14251" y="1169861"/>
        <a:ext cx="1425304" cy="340438"/>
      </dsp:txXfrm>
    </dsp:sp>
    <dsp:sp modelId="{9F8108DC-DD6A-47F8-AFEF-9FABF92BBA75}">
      <dsp:nvSpPr>
        <dsp:cNvPr id="0" name=""/>
        <dsp:cNvSpPr/>
      </dsp:nvSpPr>
      <dsp:spPr>
        <a:xfrm rot="5400000">
          <a:off x="695262" y="1552534"/>
          <a:ext cx="63283" cy="63283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F50AB9AD-C4A4-4B69-B0A1-8D4F7773BB32}">
      <dsp:nvSpPr>
        <dsp:cNvPr id="0" name=""/>
        <dsp:cNvSpPr/>
      </dsp:nvSpPr>
      <dsp:spPr>
        <a:xfrm>
          <a:off x="101" y="1647459"/>
          <a:ext cx="1453605" cy="478704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6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校長或授權人核准</a:t>
          </a:r>
          <a:endParaRPr lang="en-US" altLang="zh-TW" sz="1600" kern="1200" dirty="0" smtClean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14122" y="1661480"/>
        <a:ext cx="1425563" cy="450662"/>
      </dsp:txXfrm>
    </dsp:sp>
    <dsp:sp modelId="{C0C91E58-D78D-49CF-A81F-1250BC5B9683}">
      <dsp:nvSpPr>
        <dsp:cNvPr id="0" name=""/>
        <dsp:cNvSpPr/>
      </dsp:nvSpPr>
      <dsp:spPr>
        <a:xfrm>
          <a:off x="1656215" y="182889"/>
          <a:ext cx="1446488" cy="36162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8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執行</a:t>
          </a:r>
          <a:endParaRPr lang="zh-TW" altLang="en-US" sz="18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1666807" y="193481"/>
        <a:ext cx="1425304" cy="340438"/>
      </dsp:txXfrm>
    </dsp:sp>
    <dsp:sp modelId="{A2B84106-77AA-428D-B9B7-9E55D870644E}">
      <dsp:nvSpPr>
        <dsp:cNvPr id="0" name=""/>
        <dsp:cNvSpPr/>
      </dsp:nvSpPr>
      <dsp:spPr>
        <a:xfrm rot="5400000">
          <a:off x="2347817" y="576154"/>
          <a:ext cx="63283" cy="63283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37C31D1-7A52-450C-9CC8-0A5116ABD15D}">
      <dsp:nvSpPr>
        <dsp:cNvPr id="0" name=""/>
        <dsp:cNvSpPr/>
      </dsp:nvSpPr>
      <dsp:spPr>
        <a:xfrm>
          <a:off x="1656215" y="671079"/>
          <a:ext cx="1446488" cy="361622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6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請採購作業</a:t>
          </a:r>
          <a:endParaRPr lang="zh-TW" altLang="en-US" sz="16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1666807" y="681671"/>
        <a:ext cx="1425304" cy="340438"/>
      </dsp:txXfrm>
    </dsp:sp>
    <dsp:sp modelId="{B1DD13E2-3884-4533-BAC7-CE51F1BDF27E}">
      <dsp:nvSpPr>
        <dsp:cNvPr id="0" name=""/>
        <dsp:cNvSpPr/>
      </dsp:nvSpPr>
      <dsp:spPr>
        <a:xfrm rot="5400000">
          <a:off x="2347817" y="1064344"/>
          <a:ext cx="63283" cy="63283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65B77BC-DCAE-4285-827B-170F4274574C}">
      <dsp:nvSpPr>
        <dsp:cNvPr id="0" name=""/>
        <dsp:cNvSpPr/>
      </dsp:nvSpPr>
      <dsp:spPr>
        <a:xfrm>
          <a:off x="1656215" y="1159269"/>
          <a:ext cx="1446488" cy="361622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4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財物、修繕驗收作業</a:t>
          </a:r>
          <a:endParaRPr lang="zh-TW" altLang="en-US" sz="14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1666807" y="1169861"/>
        <a:ext cx="1425304" cy="340438"/>
      </dsp:txXfrm>
    </dsp:sp>
    <dsp:sp modelId="{52AE8D40-DC0D-41E3-9810-1DA6F7815F03}">
      <dsp:nvSpPr>
        <dsp:cNvPr id="0" name=""/>
        <dsp:cNvSpPr/>
      </dsp:nvSpPr>
      <dsp:spPr>
        <a:xfrm rot="5400000">
          <a:off x="2347817" y="1552534"/>
          <a:ext cx="63283" cy="63283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8476A601-4854-4E96-9373-B9630008F4A1}">
      <dsp:nvSpPr>
        <dsp:cNvPr id="0" name=""/>
        <dsp:cNvSpPr/>
      </dsp:nvSpPr>
      <dsp:spPr>
        <a:xfrm>
          <a:off x="1656215" y="1647459"/>
          <a:ext cx="1446488" cy="625139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6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財物增加作業</a:t>
          </a:r>
          <a:endParaRPr lang="en-US" altLang="zh-TW" sz="1600" kern="1200" dirty="0" smtClean="0">
            <a:latin typeface="標楷體" panose="03000509000000000000" pitchFamily="65" charset="-120"/>
            <a:ea typeface="標楷體" panose="03000509000000000000" pitchFamily="65" charset="-120"/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2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(</a:t>
          </a:r>
          <a:r>
            <a:rPr lang="zh-TW" altLang="en-US" sz="12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財管系統</a:t>
          </a:r>
          <a:r>
            <a:rPr lang="en-US" altLang="zh-TW" sz="12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)</a:t>
          </a:r>
          <a:endParaRPr lang="zh-TW" altLang="en-US" sz="12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1674525" y="1665769"/>
        <a:ext cx="1409868" cy="588519"/>
      </dsp:txXfrm>
    </dsp:sp>
    <dsp:sp modelId="{7C3ABF52-6979-4532-B9B1-E84C4313941C}">
      <dsp:nvSpPr>
        <dsp:cNvPr id="0" name=""/>
        <dsp:cNvSpPr/>
      </dsp:nvSpPr>
      <dsp:spPr>
        <a:xfrm>
          <a:off x="3305212" y="182889"/>
          <a:ext cx="1446488" cy="36162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8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核銷</a:t>
          </a:r>
          <a:endParaRPr lang="zh-TW" altLang="en-US" sz="18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3315804" y="193481"/>
        <a:ext cx="1425304" cy="340438"/>
      </dsp:txXfrm>
    </dsp:sp>
    <dsp:sp modelId="{34DA1804-241D-4099-9FBD-623D4061E96E}">
      <dsp:nvSpPr>
        <dsp:cNvPr id="0" name=""/>
        <dsp:cNvSpPr/>
      </dsp:nvSpPr>
      <dsp:spPr>
        <a:xfrm rot="5400000">
          <a:off x="3996815" y="576154"/>
          <a:ext cx="63283" cy="63283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002481C-DE13-4271-B72B-7CF895548C04}">
      <dsp:nvSpPr>
        <dsp:cNvPr id="0" name=""/>
        <dsp:cNvSpPr/>
      </dsp:nvSpPr>
      <dsp:spPr>
        <a:xfrm>
          <a:off x="3305212" y="671079"/>
          <a:ext cx="1446488" cy="361622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6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憑證送審</a:t>
          </a:r>
          <a:endParaRPr lang="zh-TW" altLang="en-US" sz="16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3315804" y="681671"/>
        <a:ext cx="1425304" cy="340438"/>
      </dsp:txXfrm>
    </dsp:sp>
    <dsp:sp modelId="{C90356C8-628A-40B2-AEE5-65983225C422}">
      <dsp:nvSpPr>
        <dsp:cNvPr id="0" name=""/>
        <dsp:cNvSpPr/>
      </dsp:nvSpPr>
      <dsp:spPr>
        <a:xfrm rot="5400000">
          <a:off x="3996815" y="1064344"/>
          <a:ext cx="63283" cy="63283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B73BE038-0979-4F79-8D13-3A572C25F2FF}">
      <dsp:nvSpPr>
        <dsp:cNvPr id="0" name=""/>
        <dsp:cNvSpPr/>
      </dsp:nvSpPr>
      <dsp:spPr>
        <a:xfrm>
          <a:off x="3305212" y="1159269"/>
          <a:ext cx="1446488" cy="361622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6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會簽業管單位</a:t>
          </a:r>
          <a:endParaRPr lang="zh-TW" altLang="en-US" sz="16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3315804" y="1169861"/>
        <a:ext cx="1425304" cy="340438"/>
      </dsp:txXfrm>
    </dsp:sp>
    <dsp:sp modelId="{0B3791D4-7AF3-4FF8-9F77-8833F41DA969}">
      <dsp:nvSpPr>
        <dsp:cNvPr id="0" name=""/>
        <dsp:cNvSpPr/>
      </dsp:nvSpPr>
      <dsp:spPr>
        <a:xfrm rot="5400000">
          <a:off x="3996815" y="1552534"/>
          <a:ext cx="63283" cy="63283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8464D59-66C8-44F2-A8B5-715004D89C00}">
      <dsp:nvSpPr>
        <dsp:cNvPr id="0" name=""/>
        <dsp:cNvSpPr/>
      </dsp:nvSpPr>
      <dsp:spPr>
        <a:xfrm>
          <a:off x="3305212" y="1647459"/>
          <a:ext cx="1446488" cy="361622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6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總務處</a:t>
          </a:r>
          <a:endParaRPr lang="zh-TW" altLang="en-US" sz="16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3315804" y="1658051"/>
        <a:ext cx="1425304" cy="340438"/>
      </dsp:txXfrm>
    </dsp:sp>
    <dsp:sp modelId="{1E8E4771-963A-4E35-AFCE-D8EFDB1AA5C9}">
      <dsp:nvSpPr>
        <dsp:cNvPr id="0" name=""/>
        <dsp:cNvSpPr/>
      </dsp:nvSpPr>
      <dsp:spPr>
        <a:xfrm rot="5400000">
          <a:off x="3996815" y="2040724"/>
          <a:ext cx="63283" cy="63283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93C6B0B9-5D27-4B9C-85A8-EADCE764DE5D}">
      <dsp:nvSpPr>
        <dsp:cNvPr id="0" name=""/>
        <dsp:cNvSpPr/>
      </dsp:nvSpPr>
      <dsp:spPr>
        <a:xfrm>
          <a:off x="3305212" y="2135649"/>
          <a:ext cx="1446488" cy="361622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6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會計室</a:t>
          </a:r>
          <a:endParaRPr lang="zh-TW" altLang="en-US" sz="16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3315804" y="2146241"/>
        <a:ext cx="1425304" cy="340438"/>
      </dsp:txXfrm>
    </dsp:sp>
    <dsp:sp modelId="{76D7AAAF-B936-4B2E-8799-F2CBBC110223}">
      <dsp:nvSpPr>
        <dsp:cNvPr id="0" name=""/>
        <dsp:cNvSpPr/>
      </dsp:nvSpPr>
      <dsp:spPr>
        <a:xfrm rot="5400000">
          <a:off x="3996815" y="2528914"/>
          <a:ext cx="63283" cy="63283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8F063926-2A46-41B1-93D2-535749B263E9}">
      <dsp:nvSpPr>
        <dsp:cNvPr id="0" name=""/>
        <dsp:cNvSpPr/>
      </dsp:nvSpPr>
      <dsp:spPr>
        <a:xfrm>
          <a:off x="3305212" y="2623839"/>
          <a:ext cx="1446488" cy="361622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6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校長核准</a:t>
          </a:r>
          <a:endParaRPr lang="zh-TW" altLang="en-US" sz="16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3315804" y="2634431"/>
        <a:ext cx="1425304" cy="340438"/>
      </dsp:txXfrm>
    </dsp:sp>
    <dsp:sp modelId="{E4595EBD-023A-465C-A579-F0D044263583}">
      <dsp:nvSpPr>
        <dsp:cNvPr id="0" name=""/>
        <dsp:cNvSpPr/>
      </dsp:nvSpPr>
      <dsp:spPr>
        <a:xfrm>
          <a:off x="4954209" y="182889"/>
          <a:ext cx="1446488" cy="36162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8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結案</a:t>
          </a:r>
          <a:endParaRPr lang="zh-TW" altLang="en-US" sz="18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4964801" y="193481"/>
        <a:ext cx="1425304" cy="340438"/>
      </dsp:txXfrm>
    </dsp:sp>
    <dsp:sp modelId="{ACD94B9D-1A90-4F5A-8668-8D60DD07FB7E}">
      <dsp:nvSpPr>
        <dsp:cNvPr id="0" name=""/>
        <dsp:cNvSpPr/>
      </dsp:nvSpPr>
      <dsp:spPr>
        <a:xfrm rot="5400000">
          <a:off x="5645812" y="576154"/>
          <a:ext cx="63283" cy="63283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EF33F27-7AA0-4C86-A070-AC7AD151C108}">
      <dsp:nvSpPr>
        <dsp:cNvPr id="0" name=""/>
        <dsp:cNvSpPr/>
      </dsp:nvSpPr>
      <dsp:spPr>
        <a:xfrm>
          <a:off x="4954209" y="671079"/>
          <a:ext cx="1446488" cy="361622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6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會計入帳作業</a:t>
          </a:r>
          <a:endParaRPr lang="zh-TW" altLang="en-US" sz="16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4964801" y="681671"/>
        <a:ext cx="1425304" cy="340438"/>
      </dsp:txXfrm>
    </dsp:sp>
    <dsp:sp modelId="{4A5EBED7-748F-4522-8A7D-B3F36D05AA5A}">
      <dsp:nvSpPr>
        <dsp:cNvPr id="0" name=""/>
        <dsp:cNvSpPr/>
      </dsp:nvSpPr>
      <dsp:spPr>
        <a:xfrm rot="5400000">
          <a:off x="5645812" y="1064344"/>
          <a:ext cx="63283" cy="63283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FB616456-8EAE-4DBF-9B43-71DF89B8133E}">
      <dsp:nvSpPr>
        <dsp:cNvPr id="0" name=""/>
        <dsp:cNvSpPr/>
      </dsp:nvSpPr>
      <dsp:spPr>
        <a:xfrm>
          <a:off x="4954209" y="1159269"/>
          <a:ext cx="1446488" cy="361622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5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出納組付款作業</a:t>
          </a:r>
          <a:endParaRPr lang="zh-TW" altLang="en-US" sz="15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4964801" y="1169861"/>
        <a:ext cx="1425304" cy="340438"/>
      </dsp:txXfrm>
    </dsp:sp>
    <dsp:sp modelId="{5CFE1968-8ACA-4F70-B7E1-794C06E3F4CD}">
      <dsp:nvSpPr>
        <dsp:cNvPr id="0" name=""/>
        <dsp:cNvSpPr/>
      </dsp:nvSpPr>
      <dsp:spPr>
        <a:xfrm rot="5400000">
          <a:off x="5645812" y="1552534"/>
          <a:ext cx="63283" cy="63283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BE8EDCE1-1AA6-4300-A70A-35556E41823A}">
      <dsp:nvSpPr>
        <dsp:cNvPr id="0" name=""/>
        <dsp:cNvSpPr/>
      </dsp:nvSpPr>
      <dsp:spPr>
        <a:xfrm>
          <a:off x="4954209" y="1647459"/>
          <a:ext cx="1446488" cy="361622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4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傳票歸檔</a:t>
          </a:r>
          <a:endParaRPr lang="zh-TW" altLang="en-US" sz="14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4964801" y="1658051"/>
        <a:ext cx="1425304" cy="340438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E1A1AB-8C6C-4B81-AACF-1A055CB83DA1}">
      <dsp:nvSpPr>
        <dsp:cNvPr id="0" name=""/>
        <dsp:cNvSpPr/>
      </dsp:nvSpPr>
      <dsp:spPr>
        <a:xfrm>
          <a:off x="-1341643" y="-228208"/>
          <a:ext cx="1751817" cy="1751817"/>
        </a:xfrm>
        <a:prstGeom prst="blockArc">
          <a:avLst>
            <a:gd name="adj1" fmla="val 18900000"/>
            <a:gd name="adj2" fmla="val 2700000"/>
            <a:gd name="adj3" fmla="val 1233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DC5F644-9360-4DE7-A8E2-2119782DE801}">
      <dsp:nvSpPr>
        <dsp:cNvPr id="0" name=""/>
        <dsp:cNvSpPr/>
      </dsp:nvSpPr>
      <dsp:spPr>
        <a:xfrm>
          <a:off x="398956" y="328534"/>
          <a:ext cx="7297243" cy="63833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4112" tIns="71120" rIns="71120" bIns="7112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經費預借申請流程</a:t>
          </a:r>
          <a:endParaRPr lang="zh-TW" altLang="en-US" sz="28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398956" y="328534"/>
        <a:ext cx="7297243" cy="638331"/>
      </dsp:txXfrm>
    </dsp:sp>
    <dsp:sp modelId="{F55533BB-6D4B-4D4A-B46C-64ADED814112}">
      <dsp:nvSpPr>
        <dsp:cNvPr id="0" name=""/>
        <dsp:cNvSpPr/>
      </dsp:nvSpPr>
      <dsp:spPr>
        <a:xfrm>
          <a:off x="0" y="248743"/>
          <a:ext cx="797913" cy="79791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5529EB-5BF2-45AD-868F-2EE894B5BE62}">
      <dsp:nvSpPr>
        <dsp:cNvPr id="0" name=""/>
        <dsp:cNvSpPr/>
      </dsp:nvSpPr>
      <dsp:spPr>
        <a:xfrm>
          <a:off x="392709" y="542"/>
          <a:ext cx="2106732" cy="63504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4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單位提出申請簽呈</a:t>
          </a:r>
          <a:endParaRPr lang="zh-TW" altLang="en-US" sz="14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411309" y="19142"/>
        <a:ext cx="2069532" cy="597842"/>
      </dsp:txXfrm>
    </dsp:sp>
    <dsp:sp modelId="{B8F4BA1B-9AC4-433C-95D2-F15C7E9010DF}">
      <dsp:nvSpPr>
        <dsp:cNvPr id="0" name=""/>
        <dsp:cNvSpPr/>
      </dsp:nvSpPr>
      <dsp:spPr>
        <a:xfrm rot="5400000">
          <a:off x="1327005" y="651461"/>
          <a:ext cx="238140" cy="28576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1200" kern="1200"/>
        </a:p>
      </dsp:txBody>
      <dsp:txXfrm rot="-5400000">
        <a:off x="1360345" y="675275"/>
        <a:ext cx="171461" cy="166698"/>
      </dsp:txXfrm>
    </dsp:sp>
    <dsp:sp modelId="{7BA4989F-412C-4BC7-B540-196A9DC06AA7}">
      <dsp:nvSpPr>
        <dsp:cNvPr id="0" name=""/>
        <dsp:cNvSpPr/>
      </dsp:nvSpPr>
      <dsp:spPr>
        <a:xfrm>
          <a:off x="392709" y="953106"/>
          <a:ext cx="2106732" cy="63504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4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登入人會總系統填具申請單</a:t>
          </a:r>
          <a:r>
            <a:rPr lang="en-US" altLang="zh-TW" sz="12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(</a:t>
          </a:r>
          <a:r>
            <a:rPr lang="zh-TW" altLang="en-US" sz="12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註</a:t>
          </a:r>
          <a:r>
            <a:rPr lang="en-US" altLang="zh-TW" sz="12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1)</a:t>
          </a:r>
          <a:endParaRPr lang="zh-TW" altLang="en-US" sz="12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411309" y="971706"/>
        <a:ext cx="2069532" cy="597842"/>
      </dsp:txXfrm>
    </dsp:sp>
    <dsp:sp modelId="{93D5D790-081A-4DEB-824E-ADD9F57660F8}">
      <dsp:nvSpPr>
        <dsp:cNvPr id="0" name=""/>
        <dsp:cNvSpPr/>
      </dsp:nvSpPr>
      <dsp:spPr>
        <a:xfrm rot="5400000">
          <a:off x="1327005" y="1604024"/>
          <a:ext cx="238140" cy="28576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1200" kern="1200"/>
        </a:p>
      </dsp:txBody>
      <dsp:txXfrm rot="-5400000">
        <a:off x="1360345" y="1627838"/>
        <a:ext cx="171461" cy="166698"/>
      </dsp:txXfrm>
    </dsp:sp>
    <dsp:sp modelId="{7FF673FE-9069-41E7-AF24-2867E06966CA}">
      <dsp:nvSpPr>
        <dsp:cNvPr id="0" name=""/>
        <dsp:cNvSpPr/>
      </dsp:nvSpPr>
      <dsp:spPr>
        <a:xfrm>
          <a:off x="392709" y="1905669"/>
          <a:ext cx="2106732" cy="63504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4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申請單送件後於系統填具預借款經費申請</a:t>
          </a:r>
          <a:r>
            <a:rPr lang="en-US" altLang="zh-TW" sz="14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(</a:t>
          </a:r>
          <a:r>
            <a:rPr lang="zh-TW" altLang="en-US" sz="14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註</a:t>
          </a:r>
          <a:r>
            <a:rPr lang="en-US" altLang="zh-TW" sz="14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2)</a:t>
          </a:r>
          <a:endParaRPr lang="zh-TW" altLang="en-US" sz="14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411309" y="1924269"/>
        <a:ext cx="2069532" cy="597842"/>
      </dsp:txXfrm>
    </dsp:sp>
    <dsp:sp modelId="{D2485C54-0EE6-49C2-8591-5EC607BE3E48}">
      <dsp:nvSpPr>
        <dsp:cNvPr id="0" name=""/>
        <dsp:cNvSpPr/>
      </dsp:nvSpPr>
      <dsp:spPr>
        <a:xfrm rot="5400000">
          <a:off x="1327005" y="2556588"/>
          <a:ext cx="238140" cy="28576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1200" kern="1200"/>
        </a:p>
      </dsp:txBody>
      <dsp:txXfrm rot="-5400000">
        <a:off x="1360345" y="2580402"/>
        <a:ext cx="171461" cy="166698"/>
      </dsp:txXfrm>
    </dsp:sp>
    <dsp:sp modelId="{8257B782-51D4-49B1-BF01-181C61E3A240}">
      <dsp:nvSpPr>
        <dsp:cNvPr id="0" name=""/>
        <dsp:cNvSpPr/>
      </dsp:nvSpPr>
      <dsp:spPr>
        <a:xfrm>
          <a:off x="392709" y="2858233"/>
          <a:ext cx="2106732" cy="63504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4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簽呈及預借經費申請表簽核後</a:t>
          </a:r>
          <a:r>
            <a:rPr lang="zh-TW" altLang="en-US" sz="1400" b="1" u="sng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送回會計室</a:t>
          </a:r>
          <a:r>
            <a:rPr lang="zh-TW" altLang="en-US" sz="14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開立傳票</a:t>
          </a:r>
          <a:endParaRPr lang="en-US" altLang="zh-TW" sz="1400" kern="1200" dirty="0" smtClean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411309" y="2876833"/>
        <a:ext cx="2069532" cy="597842"/>
      </dsp:txXfrm>
    </dsp:sp>
    <dsp:sp modelId="{8A418660-F903-4B00-A573-BDA7E69DBAC9}">
      <dsp:nvSpPr>
        <dsp:cNvPr id="0" name=""/>
        <dsp:cNvSpPr/>
      </dsp:nvSpPr>
      <dsp:spPr>
        <a:xfrm rot="5400000">
          <a:off x="1327005" y="3509151"/>
          <a:ext cx="238140" cy="28576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1200" kern="1200"/>
        </a:p>
      </dsp:txBody>
      <dsp:txXfrm rot="-5400000">
        <a:off x="1360345" y="3532965"/>
        <a:ext cx="171461" cy="166698"/>
      </dsp:txXfrm>
    </dsp:sp>
    <dsp:sp modelId="{7713C9D9-8CA5-4545-B208-5D78F8093065}">
      <dsp:nvSpPr>
        <dsp:cNvPr id="0" name=""/>
        <dsp:cNvSpPr/>
      </dsp:nvSpPr>
      <dsp:spPr>
        <a:xfrm>
          <a:off x="392709" y="3810796"/>
          <a:ext cx="2106732" cy="63504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4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出納組完成付款作業</a:t>
          </a:r>
          <a:endParaRPr lang="en-US" altLang="zh-TW" sz="1400" kern="1200" dirty="0" smtClean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411309" y="3829396"/>
        <a:ext cx="2069532" cy="597842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E1A1AB-8C6C-4B81-AACF-1A055CB83DA1}">
      <dsp:nvSpPr>
        <dsp:cNvPr id="0" name=""/>
        <dsp:cNvSpPr/>
      </dsp:nvSpPr>
      <dsp:spPr>
        <a:xfrm>
          <a:off x="-1341643" y="-228208"/>
          <a:ext cx="1751817" cy="1751817"/>
        </a:xfrm>
        <a:prstGeom prst="blockArc">
          <a:avLst>
            <a:gd name="adj1" fmla="val 18900000"/>
            <a:gd name="adj2" fmla="val 2700000"/>
            <a:gd name="adj3" fmla="val 1233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DC5F644-9360-4DE7-A8E2-2119782DE801}">
      <dsp:nvSpPr>
        <dsp:cNvPr id="0" name=""/>
        <dsp:cNvSpPr/>
      </dsp:nvSpPr>
      <dsp:spPr>
        <a:xfrm>
          <a:off x="398956" y="328534"/>
          <a:ext cx="7297243" cy="63833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4112" tIns="71120" rIns="71120" bIns="7112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經費核銷期限</a:t>
          </a:r>
          <a:endParaRPr lang="zh-TW" altLang="en-US" sz="28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398956" y="328534"/>
        <a:ext cx="7297243" cy="638331"/>
      </dsp:txXfrm>
    </dsp:sp>
    <dsp:sp modelId="{F55533BB-6D4B-4D4A-B46C-64ADED814112}">
      <dsp:nvSpPr>
        <dsp:cNvPr id="0" name=""/>
        <dsp:cNvSpPr/>
      </dsp:nvSpPr>
      <dsp:spPr>
        <a:xfrm>
          <a:off x="0" y="248743"/>
          <a:ext cx="797913" cy="79791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E1A1AB-8C6C-4B81-AACF-1A055CB83DA1}">
      <dsp:nvSpPr>
        <dsp:cNvPr id="0" name=""/>
        <dsp:cNvSpPr/>
      </dsp:nvSpPr>
      <dsp:spPr>
        <a:xfrm>
          <a:off x="-1341643" y="-228208"/>
          <a:ext cx="1751817" cy="1751817"/>
        </a:xfrm>
        <a:prstGeom prst="blockArc">
          <a:avLst>
            <a:gd name="adj1" fmla="val 18900000"/>
            <a:gd name="adj2" fmla="val 2700000"/>
            <a:gd name="adj3" fmla="val 1233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DC5F644-9360-4DE7-A8E2-2119782DE801}">
      <dsp:nvSpPr>
        <dsp:cNvPr id="0" name=""/>
        <dsp:cNvSpPr/>
      </dsp:nvSpPr>
      <dsp:spPr>
        <a:xfrm>
          <a:off x="398956" y="328534"/>
          <a:ext cx="7297243" cy="63833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4112" tIns="71120" rIns="71120" bIns="7112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經費核銷期限</a:t>
          </a:r>
          <a:endParaRPr lang="zh-TW" altLang="en-US" sz="28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398956" y="328534"/>
        <a:ext cx="7297243" cy="638331"/>
      </dsp:txXfrm>
    </dsp:sp>
    <dsp:sp modelId="{F55533BB-6D4B-4D4A-B46C-64ADED814112}">
      <dsp:nvSpPr>
        <dsp:cNvPr id="0" name=""/>
        <dsp:cNvSpPr/>
      </dsp:nvSpPr>
      <dsp:spPr>
        <a:xfrm>
          <a:off x="0" y="248743"/>
          <a:ext cx="797913" cy="79791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80B94A-E8CD-45EF-B6BA-E9F7DE65B428}">
      <dsp:nvSpPr>
        <dsp:cNvPr id="0" name=""/>
        <dsp:cNvSpPr/>
      </dsp:nvSpPr>
      <dsp:spPr>
        <a:xfrm rot="5400000">
          <a:off x="3590633" y="-1611551"/>
          <a:ext cx="891099" cy="4340352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6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機票票根</a:t>
          </a:r>
          <a:endParaRPr lang="zh-TW" altLang="en-US" sz="16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6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或電子機票</a:t>
          </a:r>
          <a:endParaRPr lang="zh-TW" altLang="en-US" sz="16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6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或</a:t>
          </a:r>
          <a:r>
            <a:rPr lang="zh-TW" altLang="en-US" sz="1600" i="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其他足資證明行程之文件</a:t>
          </a:r>
          <a:endParaRPr lang="zh-TW" altLang="en-US" sz="1600" i="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 rot="-5400000">
        <a:off x="1866007" y="156575"/>
        <a:ext cx="4296852" cy="804099"/>
      </dsp:txXfrm>
    </dsp:sp>
    <dsp:sp modelId="{E5D66E79-2E3C-4C4B-8BDE-328BF870F32F}">
      <dsp:nvSpPr>
        <dsp:cNvPr id="0" name=""/>
        <dsp:cNvSpPr/>
      </dsp:nvSpPr>
      <dsp:spPr>
        <a:xfrm>
          <a:off x="618" y="1687"/>
          <a:ext cx="1865388" cy="1113873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000" i="1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證明行程</a:t>
          </a:r>
          <a:endParaRPr lang="zh-TW" altLang="en-US" sz="20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54993" y="56062"/>
        <a:ext cx="1756638" cy="1005123"/>
      </dsp:txXfrm>
    </dsp:sp>
    <dsp:sp modelId="{2B0CFE72-C20C-4EE1-AFC8-633FFCC71B72}">
      <dsp:nvSpPr>
        <dsp:cNvPr id="0" name=""/>
        <dsp:cNvSpPr/>
      </dsp:nvSpPr>
      <dsp:spPr>
        <a:xfrm rot="5400000">
          <a:off x="3590633" y="-441984"/>
          <a:ext cx="891099" cy="4340352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6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國際線航空購票證明</a:t>
          </a:r>
          <a:endParaRPr lang="zh-TW" altLang="en-US" sz="16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6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或旅行業代收轉付收據</a:t>
          </a:r>
          <a:endParaRPr lang="zh-TW" altLang="en-US" sz="16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6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或</a:t>
          </a:r>
          <a:r>
            <a:rPr lang="zh-TW" altLang="en-US" sz="1600" i="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其他足資證明支付票款之文件</a:t>
          </a:r>
          <a:endParaRPr lang="zh-TW" altLang="en-US" sz="1600" i="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 rot="-5400000">
        <a:off x="1866007" y="1326142"/>
        <a:ext cx="4296852" cy="804099"/>
      </dsp:txXfrm>
    </dsp:sp>
    <dsp:sp modelId="{4CC22905-4F3A-4D9E-B89D-28A1EAF187D4}">
      <dsp:nvSpPr>
        <dsp:cNvPr id="0" name=""/>
        <dsp:cNvSpPr/>
      </dsp:nvSpPr>
      <dsp:spPr>
        <a:xfrm>
          <a:off x="618" y="1171255"/>
          <a:ext cx="1865388" cy="1113873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000" i="1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證明支付票款</a:t>
          </a:r>
          <a:endParaRPr lang="zh-TW" altLang="en-US" sz="2000" i="1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54993" y="1225630"/>
        <a:ext cx="1756638" cy="1005123"/>
      </dsp:txXfrm>
    </dsp:sp>
    <dsp:sp modelId="{77067301-EE23-4FDF-B2FD-CB2FC3233E34}">
      <dsp:nvSpPr>
        <dsp:cNvPr id="0" name=""/>
        <dsp:cNvSpPr/>
      </dsp:nvSpPr>
      <dsp:spPr>
        <a:xfrm rot="5400000">
          <a:off x="3878775" y="440902"/>
          <a:ext cx="891099" cy="4913713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sz="16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登機證存根</a:t>
          </a:r>
          <a:r>
            <a:rPr lang="en-US" sz="16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(</a:t>
          </a:r>
          <a:r>
            <a:rPr lang="zh-TW" sz="16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含電子登機證</a:t>
          </a:r>
          <a:r>
            <a:rPr lang="en-US" sz="16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)</a:t>
          </a:r>
          <a:endParaRPr lang="zh-TW" altLang="en-US" sz="16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6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或足資證明出國事實之護照影本</a:t>
          </a:r>
          <a:endParaRPr lang="zh-TW" altLang="en-US" sz="16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6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或</a:t>
          </a:r>
          <a:r>
            <a:rPr lang="zh-TW" altLang="en-US" sz="1600" i="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航空公司所開立之搭機證明</a:t>
          </a:r>
          <a:endParaRPr lang="zh-TW" altLang="en-US" sz="1600" i="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 rot="-5400000">
        <a:off x="1867468" y="2495709"/>
        <a:ext cx="4870213" cy="804099"/>
      </dsp:txXfrm>
    </dsp:sp>
    <dsp:sp modelId="{ED779874-2664-4EC8-90C9-F9E29CA20BE4}">
      <dsp:nvSpPr>
        <dsp:cNvPr id="0" name=""/>
        <dsp:cNvSpPr/>
      </dsp:nvSpPr>
      <dsp:spPr>
        <a:xfrm>
          <a:off x="618" y="2340822"/>
          <a:ext cx="1866849" cy="1113873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000" i="1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搭機證明</a:t>
          </a:r>
          <a:endParaRPr lang="zh-TW" altLang="en-US" sz="20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54993" y="2395197"/>
        <a:ext cx="1758099" cy="1005123"/>
      </dsp:txXfrm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E1A1AB-8C6C-4B81-AACF-1A055CB83DA1}">
      <dsp:nvSpPr>
        <dsp:cNvPr id="0" name=""/>
        <dsp:cNvSpPr/>
      </dsp:nvSpPr>
      <dsp:spPr>
        <a:xfrm>
          <a:off x="-1341643" y="-228208"/>
          <a:ext cx="1751817" cy="1751817"/>
        </a:xfrm>
        <a:prstGeom prst="blockArc">
          <a:avLst>
            <a:gd name="adj1" fmla="val 18900000"/>
            <a:gd name="adj2" fmla="val 2700000"/>
            <a:gd name="adj3" fmla="val 1233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DC5F644-9360-4DE7-A8E2-2119782DE801}">
      <dsp:nvSpPr>
        <dsp:cNvPr id="0" name=""/>
        <dsp:cNvSpPr/>
      </dsp:nvSpPr>
      <dsp:spPr>
        <a:xfrm>
          <a:off x="398956" y="328534"/>
          <a:ext cx="7297243" cy="63833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4112" tIns="71120" rIns="71120" bIns="7112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憑證種類及應注意事項</a:t>
          </a:r>
          <a:endParaRPr lang="zh-TW" altLang="en-US" sz="28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398956" y="328534"/>
        <a:ext cx="7297243" cy="638331"/>
      </dsp:txXfrm>
    </dsp:sp>
    <dsp:sp modelId="{F55533BB-6D4B-4D4A-B46C-64ADED814112}">
      <dsp:nvSpPr>
        <dsp:cNvPr id="0" name=""/>
        <dsp:cNvSpPr/>
      </dsp:nvSpPr>
      <dsp:spPr>
        <a:xfrm>
          <a:off x="0" y="248743"/>
          <a:ext cx="797913" cy="79791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B07E2D-B1FB-48A1-BF4D-1FCDF6766561}">
      <dsp:nvSpPr>
        <dsp:cNvPr id="0" name=""/>
        <dsp:cNvSpPr/>
      </dsp:nvSpPr>
      <dsp:spPr>
        <a:xfrm>
          <a:off x="581" y="2029873"/>
          <a:ext cx="978349" cy="48917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4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外部憑證</a:t>
          </a:r>
          <a:endParaRPr lang="zh-TW" altLang="en-US" sz="14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14908" y="2044200"/>
        <a:ext cx="949695" cy="460520"/>
      </dsp:txXfrm>
    </dsp:sp>
    <dsp:sp modelId="{C6231624-8B80-4E2C-A370-D188AE2EE45C}">
      <dsp:nvSpPr>
        <dsp:cNvPr id="0" name=""/>
        <dsp:cNvSpPr/>
      </dsp:nvSpPr>
      <dsp:spPr>
        <a:xfrm rot="17692822">
          <a:off x="709523" y="1842231"/>
          <a:ext cx="930156" cy="20632"/>
        </a:xfrm>
        <a:custGeom>
          <a:avLst/>
          <a:gdLst/>
          <a:ahLst/>
          <a:cxnLst/>
          <a:rect l="0" t="0" r="0" b="0"/>
          <a:pathLst>
            <a:path>
              <a:moveTo>
                <a:pt x="0" y="10316"/>
              </a:moveTo>
              <a:lnTo>
                <a:pt x="930156" y="1031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500" kern="1200"/>
        </a:p>
      </dsp:txBody>
      <dsp:txXfrm>
        <a:off x="1151347" y="1829294"/>
        <a:ext cx="46507" cy="46507"/>
      </dsp:txXfrm>
    </dsp:sp>
    <dsp:sp modelId="{11769BE5-654A-418B-9758-DB4AF40E86BA}">
      <dsp:nvSpPr>
        <dsp:cNvPr id="0" name=""/>
        <dsp:cNvSpPr/>
      </dsp:nvSpPr>
      <dsp:spPr>
        <a:xfrm>
          <a:off x="1370271" y="1186047"/>
          <a:ext cx="978349" cy="48917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4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統一發票</a:t>
          </a:r>
          <a:endParaRPr lang="zh-TW" altLang="en-US" sz="14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1384598" y="1200374"/>
        <a:ext cx="949695" cy="460520"/>
      </dsp:txXfrm>
    </dsp:sp>
    <dsp:sp modelId="{F3DED20C-1340-4DA4-B14A-F83693F46772}">
      <dsp:nvSpPr>
        <dsp:cNvPr id="0" name=""/>
        <dsp:cNvSpPr/>
      </dsp:nvSpPr>
      <dsp:spPr>
        <a:xfrm rot="19457599">
          <a:off x="2303322" y="1279680"/>
          <a:ext cx="481936" cy="20632"/>
        </a:xfrm>
        <a:custGeom>
          <a:avLst/>
          <a:gdLst/>
          <a:ahLst/>
          <a:cxnLst/>
          <a:rect l="0" t="0" r="0" b="0"/>
          <a:pathLst>
            <a:path>
              <a:moveTo>
                <a:pt x="0" y="10316"/>
              </a:moveTo>
              <a:lnTo>
                <a:pt x="481936" y="1031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500" kern="1200"/>
        </a:p>
      </dsp:txBody>
      <dsp:txXfrm>
        <a:off x="2532242" y="1277948"/>
        <a:ext cx="24096" cy="24096"/>
      </dsp:txXfrm>
    </dsp:sp>
    <dsp:sp modelId="{9B75FE14-DA54-4E61-BB68-659ABA06FAD8}">
      <dsp:nvSpPr>
        <dsp:cNvPr id="0" name=""/>
        <dsp:cNvSpPr/>
      </dsp:nvSpPr>
      <dsp:spPr>
        <a:xfrm>
          <a:off x="2739960" y="904771"/>
          <a:ext cx="978349" cy="48917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4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三聯式</a:t>
          </a:r>
          <a:endParaRPr lang="zh-TW" altLang="en-US" sz="14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2754287" y="919098"/>
        <a:ext cx="949695" cy="460520"/>
      </dsp:txXfrm>
    </dsp:sp>
    <dsp:sp modelId="{900E1150-5CFF-4FA7-8586-29E2E22186BE}">
      <dsp:nvSpPr>
        <dsp:cNvPr id="0" name=""/>
        <dsp:cNvSpPr/>
      </dsp:nvSpPr>
      <dsp:spPr>
        <a:xfrm rot="2142401">
          <a:off x="2303322" y="1560956"/>
          <a:ext cx="481936" cy="20632"/>
        </a:xfrm>
        <a:custGeom>
          <a:avLst/>
          <a:gdLst/>
          <a:ahLst/>
          <a:cxnLst/>
          <a:rect l="0" t="0" r="0" b="0"/>
          <a:pathLst>
            <a:path>
              <a:moveTo>
                <a:pt x="0" y="10316"/>
              </a:moveTo>
              <a:lnTo>
                <a:pt x="481936" y="1031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500" kern="1200"/>
        </a:p>
      </dsp:txBody>
      <dsp:txXfrm>
        <a:off x="2532242" y="1559223"/>
        <a:ext cx="24096" cy="24096"/>
      </dsp:txXfrm>
    </dsp:sp>
    <dsp:sp modelId="{3190EF0E-EC8C-4471-AE65-E815A8EDC45B}">
      <dsp:nvSpPr>
        <dsp:cNvPr id="0" name=""/>
        <dsp:cNvSpPr/>
      </dsp:nvSpPr>
      <dsp:spPr>
        <a:xfrm>
          <a:off x="2739960" y="1467322"/>
          <a:ext cx="978349" cy="48917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400" b="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二聯式</a:t>
          </a:r>
          <a:endParaRPr lang="zh-TW" altLang="en-US" sz="1400" b="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2754287" y="1481649"/>
        <a:ext cx="949695" cy="460520"/>
      </dsp:txXfrm>
    </dsp:sp>
    <dsp:sp modelId="{53DDB339-7D2C-4DC8-9775-AC7ABBF70DF9}">
      <dsp:nvSpPr>
        <dsp:cNvPr id="0" name=""/>
        <dsp:cNvSpPr/>
      </dsp:nvSpPr>
      <dsp:spPr>
        <a:xfrm rot="19457599">
          <a:off x="933632" y="2123507"/>
          <a:ext cx="481936" cy="20632"/>
        </a:xfrm>
        <a:custGeom>
          <a:avLst/>
          <a:gdLst/>
          <a:ahLst/>
          <a:cxnLst/>
          <a:rect l="0" t="0" r="0" b="0"/>
          <a:pathLst>
            <a:path>
              <a:moveTo>
                <a:pt x="0" y="10316"/>
              </a:moveTo>
              <a:lnTo>
                <a:pt x="481936" y="1031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500" kern="1200"/>
        </a:p>
      </dsp:txBody>
      <dsp:txXfrm>
        <a:off x="1162552" y="2121775"/>
        <a:ext cx="24096" cy="24096"/>
      </dsp:txXfrm>
    </dsp:sp>
    <dsp:sp modelId="{54DAC554-49F9-4DB7-93A6-552B77764DA3}">
      <dsp:nvSpPr>
        <dsp:cNvPr id="0" name=""/>
        <dsp:cNvSpPr/>
      </dsp:nvSpPr>
      <dsp:spPr>
        <a:xfrm>
          <a:off x="1370271" y="1748598"/>
          <a:ext cx="978349" cy="48917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4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收銀機統一發票</a:t>
          </a:r>
          <a:endParaRPr lang="zh-TW" altLang="en-US" sz="14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1384598" y="1762925"/>
        <a:ext cx="949695" cy="460520"/>
      </dsp:txXfrm>
    </dsp:sp>
    <dsp:sp modelId="{645DAF89-7702-414F-842D-F8C8DD5565F5}">
      <dsp:nvSpPr>
        <dsp:cNvPr id="0" name=""/>
        <dsp:cNvSpPr/>
      </dsp:nvSpPr>
      <dsp:spPr>
        <a:xfrm rot="2142401">
          <a:off x="933632" y="2404782"/>
          <a:ext cx="481936" cy="20632"/>
        </a:xfrm>
        <a:custGeom>
          <a:avLst/>
          <a:gdLst/>
          <a:ahLst/>
          <a:cxnLst/>
          <a:rect l="0" t="0" r="0" b="0"/>
          <a:pathLst>
            <a:path>
              <a:moveTo>
                <a:pt x="0" y="10316"/>
              </a:moveTo>
              <a:lnTo>
                <a:pt x="481936" y="1031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500" kern="1200"/>
        </a:p>
      </dsp:txBody>
      <dsp:txXfrm>
        <a:off x="1162552" y="2403050"/>
        <a:ext cx="24096" cy="24096"/>
      </dsp:txXfrm>
    </dsp:sp>
    <dsp:sp modelId="{AF58F4D5-FBBB-4261-9BB7-8AF5FD87B7F2}">
      <dsp:nvSpPr>
        <dsp:cNvPr id="0" name=""/>
        <dsp:cNvSpPr/>
      </dsp:nvSpPr>
      <dsp:spPr>
        <a:xfrm>
          <a:off x="1370271" y="2311149"/>
          <a:ext cx="978349" cy="48917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4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電子發票</a:t>
          </a:r>
          <a:endParaRPr lang="zh-TW" altLang="en-US" sz="14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1384598" y="2325476"/>
        <a:ext cx="949695" cy="460520"/>
      </dsp:txXfrm>
    </dsp:sp>
    <dsp:sp modelId="{2C87C56A-2F3F-4D77-99A0-9F7704E12C76}">
      <dsp:nvSpPr>
        <dsp:cNvPr id="0" name=""/>
        <dsp:cNvSpPr/>
      </dsp:nvSpPr>
      <dsp:spPr>
        <a:xfrm rot="3907178">
          <a:off x="709523" y="2686058"/>
          <a:ext cx="930156" cy="20632"/>
        </a:xfrm>
        <a:custGeom>
          <a:avLst/>
          <a:gdLst/>
          <a:ahLst/>
          <a:cxnLst/>
          <a:rect l="0" t="0" r="0" b="0"/>
          <a:pathLst>
            <a:path>
              <a:moveTo>
                <a:pt x="0" y="10316"/>
              </a:moveTo>
              <a:lnTo>
                <a:pt x="930156" y="1031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500" kern="1200"/>
        </a:p>
      </dsp:txBody>
      <dsp:txXfrm>
        <a:off x="1151347" y="2673120"/>
        <a:ext cx="46507" cy="46507"/>
      </dsp:txXfrm>
    </dsp:sp>
    <dsp:sp modelId="{207B3728-18DB-497D-8987-D115C59D632F}">
      <dsp:nvSpPr>
        <dsp:cNvPr id="0" name=""/>
        <dsp:cNvSpPr/>
      </dsp:nvSpPr>
      <dsp:spPr>
        <a:xfrm>
          <a:off x="1370271" y="2873700"/>
          <a:ext cx="978349" cy="48917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4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收據</a:t>
          </a:r>
          <a:endParaRPr lang="zh-TW" altLang="en-US" sz="14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1384598" y="2888027"/>
        <a:ext cx="949695" cy="460520"/>
      </dsp:txXfrm>
    </dsp:sp>
  </dsp:spTree>
</dsp:drawing>
</file>

<file path=ppt/diagrams/drawing2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E1A1AB-8C6C-4B81-AACF-1A055CB83DA1}">
      <dsp:nvSpPr>
        <dsp:cNvPr id="0" name=""/>
        <dsp:cNvSpPr/>
      </dsp:nvSpPr>
      <dsp:spPr>
        <a:xfrm>
          <a:off x="-1341643" y="-228208"/>
          <a:ext cx="1751817" cy="1751817"/>
        </a:xfrm>
        <a:prstGeom prst="blockArc">
          <a:avLst>
            <a:gd name="adj1" fmla="val 18900000"/>
            <a:gd name="adj2" fmla="val 2700000"/>
            <a:gd name="adj3" fmla="val 1233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DC5F644-9360-4DE7-A8E2-2119782DE801}">
      <dsp:nvSpPr>
        <dsp:cNvPr id="0" name=""/>
        <dsp:cNvSpPr/>
      </dsp:nvSpPr>
      <dsp:spPr>
        <a:xfrm>
          <a:off x="398956" y="328534"/>
          <a:ext cx="7297243" cy="63833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4112" tIns="71120" rIns="71120" bIns="7112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憑證種類及應注意事項</a:t>
          </a:r>
          <a:endParaRPr lang="zh-TW" altLang="en-US" sz="28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398956" y="328534"/>
        <a:ext cx="7297243" cy="638331"/>
      </dsp:txXfrm>
    </dsp:sp>
    <dsp:sp modelId="{F55533BB-6D4B-4D4A-B46C-64ADED814112}">
      <dsp:nvSpPr>
        <dsp:cNvPr id="0" name=""/>
        <dsp:cNvSpPr/>
      </dsp:nvSpPr>
      <dsp:spPr>
        <a:xfrm>
          <a:off x="0" y="248743"/>
          <a:ext cx="797913" cy="79791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9303B9-B9E6-4E52-B80B-2883E45A00D9}">
      <dsp:nvSpPr>
        <dsp:cNvPr id="0" name=""/>
        <dsp:cNvSpPr/>
      </dsp:nvSpPr>
      <dsp:spPr>
        <a:xfrm>
          <a:off x="1060" y="1551157"/>
          <a:ext cx="946915" cy="47345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shade val="8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shade val="8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shade val="8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4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內部憑證</a:t>
          </a:r>
          <a:endParaRPr lang="zh-TW" altLang="en-US" sz="14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14927" y="1565024"/>
        <a:ext cx="919181" cy="445723"/>
      </dsp:txXfrm>
    </dsp:sp>
    <dsp:sp modelId="{89C7225C-BA75-4E2D-AA3B-8125F5BECC85}">
      <dsp:nvSpPr>
        <dsp:cNvPr id="0" name=""/>
        <dsp:cNvSpPr/>
      </dsp:nvSpPr>
      <dsp:spPr>
        <a:xfrm rot="17500715">
          <a:off x="624680" y="1301768"/>
          <a:ext cx="1025356" cy="19401"/>
        </a:xfrm>
        <a:custGeom>
          <a:avLst/>
          <a:gdLst/>
          <a:ahLst/>
          <a:cxnLst/>
          <a:rect l="0" t="0" r="0" b="0"/>
          <a:pathLst>
            <a:path>
              <a:moveTo>
                <a:pt x="0" y="9700"/>
              </a:moveTo>
              <a:lnTo>
                <a:pt x="1025356" y="9700"/>
              </a:lnTo>
            </a:path>
          </a:pathLst>
        </a:custGeom>
        <a:noFill/>
        <a:ln w="25400" cap="flat" cmpd="sng" algn="ctr">
          <a:solidFill>
            <a:schemeClr val="accent2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500" kern="1200"/>
        </a:p>
      </dsp:txBody>
      <dsp:txXfrm>
        <a:off x="1111725" y="1285835"/>
        <a:ext cx="51267" cy="51267"/>
      </dsp:txXfrm>
    </dsp:sp>
    <dsp:sp modelId="{718A1C5E-9AD1-445B-B3DD-25C5982B1174}">
      <dsp:nvSpPr>
        <dsp:cNvPr id="0" name=""/>
        <dsp:cNvSpPr/>
      </dsp:nvSpPr>
      <dsp:spPr>
        <a:xfrm>
          <a:off x="1326742" y="598323"/>
          <a:ext cx="946915" cy="47345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tint val="99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tint val="99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tint val="99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4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收入</a:t>
          </a:r>
          <a:endParaRPr lang="zh-TW" altLang="en-US" sz="14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1340609" y="612190"/>
        <a:ext cx="919181" cy="445723"/>
      </dsp:txXfrm>
    </dsp:sp>
    <dsp:sp modelId="{FF305FF5-3F10-4535-902B-8E81F44A31A6}">
      <dsp:nvSpPr>
        <dsp:cNvPr id="0" name=""/>
        <dsp:cNvSpPr/>
      </dsp:nvSpPr>
      <dsp:spPr>
        <a:xfrm rot="19457599">
          <a:off x="2229814" y="689232"/>
          <a:ext cx="466452" cy="19401"/>
        </a:xfrm>
        <a:custGeom>
          <a:avLst/>
          <a:gdLst/>
          <a:ahLst/>
          <a:cxnLst/>
          <a:rect l="0" t="0" r="0" b="0"/>
          <a:pathLst>
            <a:path>
              <a:moveTo>
                <a:pt x="0" y="9700"/>
              </a:moveTo>
              <a:lnTo>
                <a:pt x="466452" y="9700"/>
              </a:lnTo>
            </a:path>
          </a:pathLst>
        </a:custGeom>
        <a:noFill/>
        <a:ln w="25400" cap="flat" cmpd="sng" algn="ctr">
          <a:solidFill>
            <a:schemeClr val="accent2">
              <a:tint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500" kern="1200"/>
        </a:p>
      </dsp:txBody>
      <dsp:txXfrm>
        <a:off x="2451379" y="687272"/>
        <a:ext cx="23322" cy="23322"/>
      </dsp:txXfrm>
    </dsp:sp>
    <dsp:sp modelId="{256FDC0B-2EF8-451A-8187-3E9DE772490E}">
      <dsp:nvSpPr>
        <dsp:cNvPr id="0" name=""/>
        <dsp:cNvSpPr/>
      </dsp:nvSpPr>
      <dsp:spPr>
        <a:xfrm>
          <a:off x="2652424" y="326085"/>
          <a:ext cx="946915" cy="47345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tint val="8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tint val="8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tint val="8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4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領據</a:t>
          </a:r>
          <a:endParaRPr lang="zh-TW" altLang="en-US" sz="14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2666291" y="339952"/>
        <a:ext cx="919181" cy="445723"/>
      </dsp:txXfrm>
    </dsp:sp>
    <dsp:sp modelId="{182371EF-592D-46FB-970F-9AE65754611B}">
      <dsp:nvSpPr>
        <dsp:cNvPr id="0" name=""/>
        <dsp:cNvSpPr/>
      </dsp:nvSpPr>
      <dsp:spPr>
        <a:xfrm rot="2142401">
          <a:off x="2229814" y="961470"/>
          <a:ext cx="466452" cy="19401"/>
        </a:xfrm>
        <a:custGeom>
          <a:avLst/>
          <a:gdLst/>
          <a:ahLst/>
          <a:cxnLst/>
          <a:rect l="0" t="0" r="0" b="0"/>
          <a:pathLst>
            <a:path>
              <a:moveTo>
                <a:pt x="0" y="9700"/>
              </a:moveTo>
              <a:lnTo>
                <a:pt x="466452" y="9700"/>
              </a:lnTo>
            </a:path>
          </a:pathLst>
        </a:custGeom>
        <a:noFill/>
        <a:ln w="25400" cap="flat" cmpd="sng" algn="ctr">
          <a:solidFill>
            <a:schemeClr val="accent2">
              <a:tint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500" kern="1200"/>
        </a:p>
      </dsp:txBody>
      <dsp:txXfrm>
        <a:off x="2451379" y="959510"/>
        <a:ext cx="23322" cy="23322"/>
      </dsp:txXfrm>
    </dsp:sp>
    <dsp:sp modelId="{BFE9EA0E-756E-42AB-9955-3A14AFDC6387}">
      <dsp:nvSpPr>
        <dsp:cNvPr id="0" name=""/>
        <dsp:cNvSpPr/>
      </dsp:nvSpPr>
      <dsp:spPr>
        <a:xfrm>
          <a:off x="2652424" y="870561"/>
          <a:ext cx="946915" cy="47345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tint val="8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tint val="8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tint val="8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4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收款收據</a:t>
          </a:r>
          <a:endParaRPr lang="zh-TW" altLang="en-US" sz="14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2666291" y="884428"/>
        <a:ext cx="919181" cy="445723"/>
      </dsp:txXfrm>
    </dsp:sp>
    <dsp:sp modelId="{9AEE70A0-63D9-4AC9-A4FC-671866CA50E5}">
      <dsp:nvSpPr>
        <dsp:cNvPr id="0" name=""/>
        <dsp:cNvSpPr/>
      </dsp:nvSpPr>
      <dsp:spPr>
        <a:xfrm rot="4099285">
          <a:off x="624680" y="2254602"/>
          <a:ext cx="1025356" cy="19401"/>
        </a:xfrm>
        <a:custGeom>
          <a:avLst/>
          <a:gdLst/>
          <a:ahLst/>
          <a:cxnLst/>
          <a:rect l="0" t="0" r="0" b="0"/>
          <a:pathLst>
            <a:path>
              <a:moveTo>
                <a:pt x="0" y="9700"/>
              </a:moveTo>
              <a:lnTo>
                <a:pt x="1025356" y="9700"/>
              </a:lnTo>
            </a:path>
          </a:pathLst>
        </a:custGeom>
        <a:noFill/>
        <a:ln w="25400" cap="flat" cmpd="sng" algn="ctr">
          <a:solidFill>
            <a:schemeClr val="accent2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500" kern="1200"/>
        </a:p>
      </dsp:txBody>
      <dsp:txXfrm>
        <a:off x="1111725" y="2238669"/>
        <a:ext cx="51267" cy="51267"/>
      </dsp:txXfrm>
    </dsp:sp>
    <dsp:sp modelId="{D2EF55A8-5532-4242-9F64-52536E869CC2}">
      <dsp:nvSpPr>
        <dsp:cNvPr id="0" name=""/>
        <dsp:cNvSpPr/>
      </dsp:nvSpPr>
      <dsp:spPr>
        <a:xfrm>
          <a:off x="1326742" y="2503991"/>
          <a:ext cx="946915" cy="47345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tint val="99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tint val="99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tint val="99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4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支出</a:t>
          </a:r>
          <a:endParaRPr lang="zh-TW" altLang="en-US" sz="14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1340609" y="2517858"/>
        <a:ext cx="919181" cy="445723"/>
      </dsp:txXfrm>
    </dsp:sp>
    <dsp:sp modelId="{3792FDD1-D272-455D-B003-2C82B40A4233}">
      <dsp:nvSpPr>
        <dsp:cNvPr id="0" name=""/>
        <dsp:cNvSpPr/>
      </dsp:nvSpPr>
      <dsp:spPr>
        <a:xfrm rot="17350740">
          <a:off x="1886568" y="2186543"/>
          <a:ext cx="1152945" cy="19401"/>
        </a:xfrm>
        <a:custGeom>
          <a:avLst/>
          <a:gdLst/>
          <a:ahLst/>
          <a:cxnLst/>
          <a:rect l="0" t="0" r="0" b="0"/>
          <a:pathLst>
            <a:path>
              <a:moveTo>
                <a:pt x="0" y="9700"/>
              </a:moveTo>
              <a:lnTo>
                <a:pt x="1152945" y="9700"/>
              </a:lnTo>
            </a:path>
          </a:pathLst>
        </a:custGeom>
        <a:noFill/>
        <a:ln w="25400" cap="flat" cmpd="sng" algn="ctr">
          <a:solidFill>
            <a:schemeClr val="accent2">
              <a:tint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500" kern="1200"/>
        </a:p>
      </dsp:txBody>
      <dsp:txXfrm>
        <a:off x="2434217" y="2167420"/>
        <a:ext cx="57647" cy="57647"/>
      </dsp:txXfrm>
    </dsp:sp>
    <dsp:sp modelId="{6D0FCE7E-0081-4C0F-BFB4-C7110F18C7BE}">
      <dsp:nvSpPr>
        <dsp:cNvPr id="0" name=""/>
        <dsp:cNvSpPr/>
      </dsp:nvSpPr>
      <dsp:spPr>
        <a:xfrm>
          <a:off x="2652424" y="1415038"/>
          <a:ext cx="946915" cy="47345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tint val="8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tint val="8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tint val="8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4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印領清冊</a:t>
          </a:r>
          <a:endParaRPr lang="en-US" altLang="zh-TW" sz="1400" kern="1200" dirty="0" smtClean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2666291" y="1428905"/>
        <a:ext cx="919181" cy="445723"/>
      </dsp:txXfrm>
    </dsp:sp>
    <dsp:sp modelId="{C2DD358A-AF1F-4829-8DD8-8D72053B0406}">
      <dsp:nvSpPr>
        <dsp:cNvPr id="0" name=""/>
        <dsp:cNvSpPr/>
      </dsp:nvSpPr>
      <dsp:spPr>
        <a:xfrm rot="18289469">
          <a:off x="2131409" y="2458781"/>
          <a:ext cx="663263" cy="19401"/>
        </a:xfrm>
        <a:custGeom>
          <a:avLst/>
          <a:gdLst/>
          <a:ahLst/>
          <a:cxnLst/>
          <a:rect l="0" t="0" r="0" b="0"/>
          <a:pathLst>
            <a:path>
              <a:moveTo>
                <a:pt x="0" y="9700"/>
              </a:moveTo>
              <a:lnTo>
                <a:pt x="663263" y="9700"/>
              </a:lnTo>
            </a:path>
          </a:pathLst>
        </a:custGeom>
        <a:noFill/>
        <a:ln w="25400" cap="flat" cmpd="sng" algn="ctr">
          <a:solidFill>
            <a:schemeClr val="accent2">
              <a:tint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500" kern="1200"/>
        </a:p>
      </dsp:txBody>
      <dsp:txXfrm>
        <a:off x="2446459" y="2451900"/>
        <a:ext cx="33163" cy="33163"/>
      </dsp:txXfrm>
    </dsp:sp>
    <dsp:sp modelId="{ADF70D9A-2F04-4CEB-B087-07000D1BA9F7}">
      <dsp:nvSpPr>
        <dsp:cNvPr id="0" name=""/>
        <dsp:cNvSpPr/>
      </dsp:nvSpPr>
      <dsp:spPr>
        <a:xfrm>
          <a:off x="2652424" y="1959515"/>
          <a:ext cx="946915" cy="47345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tint val="8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tint val="8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tint val="8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4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個人領據</a:t>
          </a:r>
          <a:endParaRPr lang="en-US" altLang="zh-TW" sz="1400" kern="1200" dirty="0" smtClean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2666291" y="1973382"/>
        <a:ext cx="919181" cy="445723"/>
      </dsp:txXfrm>
    </dsp:sp>
    <dsp:sp modelId="{683BF8A7-C7BA-424B-AA91-D4C00FF29CD3}">
      <dsp:nvSpPr>
        <dsp:cNvPr id="0" name=""/>
        <dsp:cNvSpPr/>
      </dsp:nvSpPr>
      <dsp:spPr>
        <a:xfrm>
          <a:off x="2273657" y="2731019"/>
          <a:ext cx="378766" cy="19401"/>
        </a:xfrm>
        <a:custGeom>
          <a:avLst/>
          <a:gdLst/>
          <a:ahLst/>
          <a:cxnLst/>
          <a:rect l="0" t="0" r="0" b="0"/>
          <a:pathLst>
            <a:path>
              <a:moveTo>
                <a:pt x="0" y="9700"/>
              </a:moveTo>
              <a:lnTo>
                <a:pt x="378766" y="9700"/>
              </a:lnTo>
            </a:path>
          </a:pathLst>
        </a:custGeom>
        <a:noFill/>
        <a:ln w="25400" cap="flat" cmpd="sng" algn="ctr">
          <a:solidFill>
            <a:schemeClr val="accent2">
              <a:tint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500" kern="1200"/>
        </a:p>
      </dsp:txBody>
      <dsp:txXfrm>
        <a:off x="2453571" y="2731251"/>
        <a:ext cx="18938" cy="18938"/>
      </dsp:txXfrm>
    </dsp:sp>
    <dsp:sp modelId="{C9C24ECB-03B8-4712-A622-C120A4DFAFEC}">
      <dsp:nvSpPr>
        <dsp:cNvPr id="0" name=""/>
        <dsp:cNvSpPr/>
      </dsp:nvSpPr>
      <dsp:spPr>
        <a:xfrm>
          <a:off x="2652424" y="2503991"/>
          <a:ext cx="946915" cy="47345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tint val="8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tint val="8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tint val="8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2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國內出差旅費報告表</a:t>
          </a:r>
          <a:endParaRPr lang="en-US" altLang="zh-TW" sz="1200" kern="1200" dirty="0" smtClean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2666291" y="2517858"/>
        <a:ext cx="919181" cy="445723"/>
      </dsp:txXfrm>
    </dsp:sp>
    <dsp:sp modelId="{76403622-C90D-44D4-B870-ADDB9511888E}">
      <dsp:nvSpPr>
        <dsp:cNvPr id="0" name=""/>
        <dsp:cNvSpPr/>
      </dsp:nvSpPr>
      <dsp:spPr>
        <a:xfrm rot="3310531">
          <a:off x="2131409" y="3003257"/>
          <a:ext cx="663263" cy="19401"/>
        </a:xfrm>
        <a:custGeom>
          <a:avLst/>
          <a:gdLst/>
          <a:ahLst/>
          <a:cxnLst/>
          <a:rect l="0" t="0" r="0" b="0"/>
          <a:pathLst>
            <a:path>
              <a:moveTo>
                <a:pt x="0" y="9700"/>
              </a:moveTo>
              <a:lnTo>
                <a:pt x="663263" y="9700"/>
              </a:lnTo>
            </a:path>
          </a:pathLst>
        </a:custGeom>
        <a:noFill/>
        <a:ln w="25400" cap="flat" cmpd="sng" algn="ctr">
          <a:solidFill>
            <a:schemeClr val="accent2">
              <a:tint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500" kern="1200"/>
        </a:p>
      </dsp:txBody>
      <dsp:txXfrm>
        <a:off x="2446459" y="2996377"/>
        <a:ext cx="33163" cy="33163"/>
      </dsp:txXfrm>
    </dsp:sp>
    <dsp:sp modelId="{E054899E-FE1D-48C1-AA2A-6BE7BE563273}">
      <dsp:nvSpPr>
        <dsp:cNvPr id="0" name=""/>
        <dsp:cNvSpPr/>
      </dsp:nvSpPr>
      <dsp:spPr>
        <a:xfrm>
          <a:off x="2652424" y="3048468"/>
          <a:ext cx="946915" cy="47345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tint val="8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tint val="8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tint val="8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2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國外出差旅費報告表</a:t>
          </a:r>
          <a:endParaRPr lang="en-US" altLang="zh-TW" sz="1200" kern="1200" dirty="0" smtClean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2666291" y="3062335"/>
        <a:ext cx="919181" cy="445723"/>
      </dsp:txXfrm>
    </dsp:sp>
    <dsp:sp modelId="{107ABE02-31F8-4B6F-9C57-3252A17DF26E}">
      <dsp:nvSpPr>
        <dsp:cNvPr id="0" name=""/>
        <dsp:cNvSpPr/>
      </dsp:nvSpPr>
      <dsp:spPr>
        <a:xfrm rot="4249260">
          <a:off x="1886568" y="3275496"/>
          <a:ext cx="1152945" cy="19401"/>
        </a:xfrm>
        <a:custGeom>
          <a:avLst/>
          <a:gdLst/>
          <a:ahLst/>
          <a:cxnLst/>
          <a:rect l="0" t="0" r="0" b="0"/>
          <a:pathLst>
            <a:path>
              <a:moveTo>
                <a:pt x="0" y="9700"/>
              </a:moveTo>
              <a:lnTo>
                <a:pt x="1152945" y="9700"/>
              </a:lnTo>
            </a:path>
          </a:pathLst>
        </a:custGeom>
        <a:noFill/>
        <a:ln w="25400" cap="flat" cmpd="sng" algn="ctr">
          <a:solidFill>
            <a:schemeClr val="accent2">
              <a:tint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500" kern="1200"/>
        </a:p>
      </dsp:txBody>
      <dsp:txXfrm>
        <a:off x="2434217" y="3256373"/>
        <a:ext cx="57647" cy="57647"/>
      </dsp:txXfrm>
    </dsp:sp>
    <dsp:sp modelId="{42E1A506-6B72-45FC-8598-0F52155F05DE}">
      <dsp:nvSpPr>
        <dsp:cNvPr id="0" name=""/>
        <dsp:cNvSpPr/>
      </dsp:nvSpPr>
      <dsp:spPr>
        <a:xfrm>
          <a:off x="2652424" y="3592944"/>
          <a:ext cx="946915" cy="47345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tint val="8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tint val="8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tint val="8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4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支出證明單</a:t>
          </a:r>
          <a:endParaRPr lang="en-US" altLang="zh-TW" sz="1400" kern="1200" dirty="0" smtClean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2666291" y="3606811"/>
        <a:ext cx="919181" cy="445723"/>
      </dsp:txXfrm>
    </dsp:sp>
  </dsp:spTree>
</dsp:drawing>
</file>

<file path=ppt/diagrams/drawing2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E1A1AB-8C6C-4B81-AACF-1A055CB83DA1}">
      <dsp:nvSpPr>
        <dsp:cNvPr id="0" name=""/>
        <dsp:cNvSpPr/>
      </dsp:nvSpPr>
      <dsp:spPr>
        <a:xfrm>
          <a:off x="-1341643" y="-228208"/>
          <a:ext cx="1751817" cy="1751817"/>
        </a:xfrm>
        <a:prstGeom prst="blockArc">
          <a:avLst>
            <a:gd name="adj1" fmla="val 18900000"/>
            <a:gd name="adj2" fmla="val 2700000"/>
            <a:gd name="adj3" fmla="val 1233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DC5F644-9360-4DE7-A8E2-2119782DE801}">
      <dsp:nvSpPr>
        <dsp:cNvPr id="0" name=""/>
        <dsp:cNvSpPr/>
      </dsp:nvSpPr>
      <dsp:spPr>
        <a:xfrm>
          <a:off x="398956" y="328534"/>
          <a:ext cx="7297243" cy="63833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4112" tIns="71120" rIns="71120" bIns="7112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憑證種類及應注意事項</a:t>
          </a:r>
          <a:endParaRPr lang="zh-TW" altLang="en-US" sz="28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398956" y="328534"/>
        <a:ext cx="7297243" cy="638331"/>
      </dsp:txXfrm>
    </dsp:sp>
    <dsp:sp modelId="{F55533BB-6D4B-4D4A-B46C-64ADED814112}">
      <dsp:nvSpPr>
        <dsp:cNvPr id="0" name=""/>
        <dsp:cNvSpPr/>
      </dsp:nvSpPr>
      <dsp:spPr>
        <a:xfrm>
          <a:off x="0" y="248743"/>
          <a:ext cx="797913" cy="79791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8B0F6C-D30E-46F9-A1C4-18047E895079}">
      <dsp:nvSpPr>
        <dsp:cNvPr id="0" name=""/>
        <dsp:cNvSpPr/>
      </dsp:nvSpPr>
      <dsp:spPr>
        <a:xfrm rot="5400000">
          <a:off x="2446400" y="-935771"/>
          <a:ext cx="593812" cy="2578246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4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聘任簽呈 </a:t>
          </a:r>
          <a:endParaRPr lang="zh-TW" altLang="en-US" sz="14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4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經費核定表</a:t>
          </a:r>
          <a:endParaRPr lang="zh-TW" altLang="en-US" sz="14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 rot="-5400000">
        <a:off x="1454183" y="85434"/>
        <a:ext cx="2549258" cy="535836"/>
      </dsp:txXfrm>
    </dsp:sp>
    <dsp:sp modelId="{60D8BC4D-8EE2-4040-9667-FAECDF1C4CE1}">
      <dsp:nvSpPr>
        <dsp:cNvPr id="0" name=""/>
        <dsp:cNvSpPr/>
      </dsp:nvSpPr>
      <dsp:spPr>
        <a:xfrm>
          <a:off x="25104" y="0"/>
          <a:ext cx="1454164" cy="704922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6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專兼任人員</a:t>
          </a:r>
          <a:endParaRPr lang="zh-TW" altLang="en-US" sz="16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59515" y="34411"/>
        <a:ext cx="1385342" cy="636100"/>
      </dsp:txXfrm>
    </dsp:sp>
    <dsp:sp modelId="{68D1EA93-533A-4A46-BB83-235AEC7D61A6}">
      <dsp:nvSpPr>
        <dsp:cNvPr id="0" name=""/>
        <dsp:cNvSpPr/>
      </dsp:nvSpPr>
      <dsp:spPr>
        <a:xfrm rot="5400000">
          <a:off x="2475254" y="-165814"/>
          <a:ext cx="593812" cy="2520280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4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詳列工作時段及內容</a:t>
          </a:r>
          <a:endParaRPr lang="zh-TW" altLang="en-US" sz="14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4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簽到單</a:t>
          </a:r>
          <a:r>
            <a:rPr lang="en-US" altLang="zh-TW" sz="14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(</a:t>
          </a:r>
          <a:r>
            <a:rPr lang="zh-TW" altLang="en-US" sz="14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註</a:t>
          </a:r>
          <a:r>
            <a:rPr lang="en-US" altLang="zh-TW" sz="14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)</a:t>
          </a:r>
          <a:endParaRPr lang="zh-TW" altLang="en-US" sz="10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 rot="-5400000">
        <a:off x="1512020" y="826408"/>
        <a:ext cx="2491292" cy="535836"/>
      </dsp:txXfrm>
    </dsp:sp>
    <dsp:sp modelId="{FA1A8792-65D6-4327-82A9-9C6A502DD080}">
      <dsp:nvSpPr>
        <dsp:cNvPr id="0" name=""/>
        <dsp:cNvSpPr/>
      </dsp:nvSpPr>
      <dsp:spPr>
        <a:xfrm>
          <a:off x="18" y="742925"/>
          <a:ext cx="1512002" cy="702799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4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工讀費</a:t>
          </a:r>
          <a:r>
            <a:rPr lang="en-US" altLang="zh-TW" sz="14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/</a:t>
          </a:r>
          <a:r>
            <a:rPr lang="zh-TW" altLang="en-US" sz="14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臨時工資</a:t>
          </a:r>
          <a:endParaRPr lang="zh-TW" altLang="en-US" sz="14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34326" y="777233"/>
        <a:ext cx="1443386" cy="634183"/>
      </dsp:txXfrm>
    </dsp:sp>
    <dsp:sp modelId="{269B17C7-978B-47D9-8C60-6A1F4F8C3163}">
      <dsp:nvSpPr>
        <dsp:cNvPr id="0" name=""/>
        <dsp:cNvSpPr/>
      </dsp:nvSpPr>
      <dsp:spPr>
        <a:xfrm rot="5400000">
          <a:off x="2366686" y="570335"/>
          <a:ext cx="753239" cy="2578246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4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會議議程</a:t>
          </a:r>
          <a:r>
            <a:rPr lang="en-US" altLang="zh-TW" sz="14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(</a:t>
          </a:r>
          <a:r>
            <a:rPr lang="zh-TW" altLang="en-US" sz="14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或開會通知單</a:t>
          </a:r>
          <a:r>
            <a:rPr lang="en-US" altLang="zh-TW" sz="14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)</a:t>
          </a:r>
          <a:endParaRPr lang="zh-TW" altLang="en-US" sz="14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4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會議紀錄</a:t>
          </a:r>
          <a:r>
            <a:rPr lang="en-US" altLang="zh-TW" sz="14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(</a:t>
          </a:r>
          <a:r>
            <a:rPr lang="zh-TW" altLang="en-US" sz="14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或活動照片</a:t>
          </a:r>
          <a:r>
            <a:rPr lang="en-US" altLang="zh-TW" sz="14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)</a:t>
          </a:r>
          <a:endParaRPr lang="zh-TW" altLang="en-US" sz="14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4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簽到單</a:t>
          </a:r>
          <a:endParaRPr lang="zh-TW" altLang="en-US" sz="14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 rot="-5400000">
        <a:off x="1454183" y="1519608"/>
        <a:ext cx="2541476" cy="679699"/>
      </dsp:txXfrm>
    </dsp:sp>
    <dsp:sp modelId="{578E9C63-F508-43B4-B424-35CD9B1DDFE2}">
      <dsp:nvSpPr>
        <dsp:cNvPr id="0" name=""/>
        <dsp:cNvSpPr/>
      </dsp:nvSpPr>
      <dsp:spPr>
        <a:xfrm>
          <a:off x="18" y="1507353"/>
          <a:ext cx="1454164" cy="704209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6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出席費</a:t>
          </a:r>
          <a:endParaRPr lang="zh-TW" altLang="en-US" sz="16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34395" y="1541730"/>
        <a:ext cx="1385410" cy="635455"/>
      </dsp:txXfrm>
    </dsp:sp>
    <dsp:sp modelId="{99D4D11C-AAA0-4445-941C-9BE721F02C19}">
      <dsp:nvSpPr>
        <dsp:cNvPr id="0" name=""/>
        <dsp:cNvSpPr/>
      </dsp:nvSpPr>
      <dsp:spPr>
        <a:xfrm rot="5400000">
          <a:off x="2446400" y="1335820"/>
          <a:ext cx="593812" cy="2578246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4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審查</a:t>
          </a:r>
          <a:r>
            <a:rPr lang="en-US" altLang="zh-TW" sz="14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/</a:t>
          </a:r>
          <a:r>
            <a:rPr lang="zh-TW" altLang="en-US" sz="14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諮詢意見</a:t>
          </a:r>
          <a:r>
            <a:rPr lang="en-US" altLang="zh-TW" sz="14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(</a:t>
          </a:r>
          <a:r>
            <a:rPr lang="zh-TW" altLang="en-US" sz="14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或紀錄</a:t>
          </a:r>
          <a:r>
            <a:rPr lang="en-US" altLang="zh-TW" sz="14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)</a:t>
          </a:r>
          <a:endParaRPr lang="zh-TW" altLang="en-US" sz="14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 rot="-5400000">
        <a:off x="1454183" y="2357025"/>
        <a:ext cx="2549258" cy="535836"/>
      </dsp:txXfrm>
    </dsp:sp>
    <dsp:sp modelId="{7213B1D8-4834-4EC6-BBA2-7B0571C1C25C}">
      <dsp:nvSpPr>
        <dsp:cNvPr id="0" name=""/>
        <dsp:cNvSpPr/>
      </dsp:nvSpPr>
      <dsp:spPr>
        <a:xfrm>
          <a:off x="18" y="2273191"/>
          <a:ext cx="1454164" cy="703504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4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審查費</a:t>
          </a:r>
          <a:r>
            <a:rPr lang="en-US" altLang="zh-TW" sz="14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/</a:t>
          </a:r>
          <a:r>
            <a:rPr lang="zh-TW" altLang="en-US" sz="14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諮詢費</a:t>
          </a:r>
          <a:endParaRPr lang="zh-TW" altLang="en-US" sz="14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34360" y="2307533"/>
        <a:ext cx="1385480" cy="634820"/>
      </dsp:txXfrm>
    </dsp:sp>
    <dsp:sp modelId="{8116F13B-DBBB-4C9B-B652-7CEA6AB9D3D9}">
      <dsp:nvSpPr>
        <dsp:cNvPr id="0" name=""/>
        <dsp:cNvSpPr/>
      </dsp:nvSpPr>
      <dsp:spPr>
        <a:xfrm rot="5400000">
          <a:off x="2445158" y="2050804"/>
          <a:ext cx="593812" cy="2580766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4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稿件內容</a:t>
          </a:r>
          <a:endParaRPr lang="zh-TW" altLang="en-US" sz="14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4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支給標準</a:t>
          </a:r>
          <a:endParaRPr lang="zh-TW" altLang="en-US" sz="14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 rot="-5400000">
        <a:off x="1451681" y="3073269"/>
        <a:ext cx="2551778" cy="535836"/>
      </dsp:txXfrm>
    </dsp:sp>
    <dsp:sp modelId="{03582085-3DCD-4470-BCAE-E1EC5D032118}">
      <dsp:nvSpPr>
        <dsp:cNvPr id="0" name=""/>
        <dsp:cNvSpPr/>
      </dsp:nvSpPr>
      <dsp:spPr>
        <a:xfrm>
          <a:off x="18" y="3013809"/>
          <a:ext cx="1439995" cy="705635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6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稿費</a:t>
          </a:r>
          <a:endParaRPr lang="zh-TW" altLang="en-US" sz="16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34464" y="3048255"/>
        <a:ext cx="1371103" cy="636743"/>
      </dsp:txXfrm>
    </dsp:sp>
    <dsp:sp modelId="{DEFBBB05-E154-448F-B9D8-52E3CDBA39D1}">
      <dsp:nvSpPr>
        <dsp:cNvPr id="0" name=""/>
        <dsp:cNvSpPr/>
      </dsp:nvSpPr>
      <dsp:spPr>
        <a:xfrm rot="5400000">
          <a:off x="2376873" y="2819698"/>
          <a:ext cx="707046" cy="2580766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4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課程表</a:t>
          </a:r>
          <a:endParaRPr lang="zh-TW" altLang="en-US" sz="14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4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簽到單</a:t>
          </a:r>
          <a:endParaRPr lang="zh-TW" altLang="en-US" sz="14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4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計算方式</a:t>
          </a:r>
          <a:endParaRPr lang="zh-TW" altLang="en-US" sz="14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 rot="-5400000">
        <a:off x="1440014" y="3791073"/>
        <a:ext cx="2546251" cy="638016"/>
      </dsp:txXfrm>
    </dsp:sp>
    <dsp:sp modelId="{4B8D5044-21D3-4E01-AE6A-B4ADF99E9F6F}">
      <dsp:nvSpPr>
        <dsp:cNvPr id="0" name=""/>
        <dsp:cNvSpPr/>
      </dsp:nvSpPr>
      <dsp:spPr>
        <a:xfrm>
          <a:off x="18" y="3759739"/>
          <a:ext cx="1439995" cy="700684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6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鐘點費</a:t>
          </a:r>
          <a:endParaRPr lang="zh-TW" altLang="en-US" sz="16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34223" y="3793944"/>
        <a:ext cx="1371585" cy="632274"/>
      </dsp:txXfrm>
    </dsp:sp>
  </dsp:spTree>
</dsp:drawing>
</file>

<file path=ppt/diagrams/drawing3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E08471-FBC4-4C7A-8751-471DF98E2C28}">
      <dsp:nvSpPr>
        <dsp:cNvPr id="0" name=""/>
        <dsp:cNvSpPr/>
      </dsp:nvSpPr>
      <dsp:spPr>
        <a:xfrm rot="5400000">
          <a:off x="2378223" y="-903287"/>
          <a:ext cx="562421" cy="2513710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4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演講日期、大綱</a:t>
          </a:r>
          <a:endParaRPr lang="zh-TW" altLang="en-US" sz="14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4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簽到單</a:t>
          </a:r>
          <a:endParaRPr lang="zh-TW" altLang="en-US" sz="14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 rot="-5400000">
        <a:off x="1402579" y="99812"/>
        <a:ext cx="2486255" cy="507511"/>
      </dsp:txXfrm>
    </dsp:sp>
    <dsp:sp modelId="{DBCC29AE-4F5A-4F14-992A-54BCA65BB783}">
      <dsp:nvSpPr>
        <dsp:cNvPr id="0" name=""/>
        <dsp:cNvSpPr/>
      </dsp:nvSpPr>
      <dsp:spPr>
        <a:xfrm>
          <a:off x="0" y="162"/>
          <a:ext cx="1402579" cy="703027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6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演講費</a:t>
          </a:r>
          <a:endParaRPr lang="zh-TW" altLang="en-US" sz="16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34319" y="34481"/>
        <a:ext cx="1333941" cy="634389"/>
      </dsp:txXfrm>
    </dsp:sp>
    <dsp:sp modelId="{C989B44B-133C-4CAE-9225-3A97E67BE8F2}">
      <dsp:nvSpPr>
        <dsp:cNvPr id="0" name=""/>
        <dsp:cNvSpPr/>
      </dsp:nvSpPr>
      <dsp:spPr>
        <a:xfrm rot="5400000">
          <a:off x="2378223" y="-165108"/>
          <a:ext cx="562421" cy="2513710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4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會議議程</a:t>
          </a:r>
          <a:endParaRPr lang="zh-TW" altLang="en-US" sz="14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4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簽到單</a:t>
          </a:r>
          <a:endParaRPr lang="zh-TW" altLang="en-US" sz="14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 rot="-5400000">
        <a:off x="1402579" y="837991"/>
        <a:ext cx="2486255" cy="507511"/>
      </dsp:txXfrm>
    </dsp:sp>
    <dsp:sp modelId="{583FB254-A4BB-4B8F-9C6D-B44E53668F04}">
      <dsp:nvSpPr>
        <dsp:cNvPr id="0" name=""/>
        <dsp:cNvSpPr/>
      </dsp:nvSpPr>
      <dsp:spPr>
        <a:xfrm>
          <a:off x="0" y="730221"/>
          <a:ext cx="1402579" cy="703027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6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會議餐費</a:t>
          </a:r>
          <a:endParaRPr lang="zh-TW" altLang="en-US" sz="16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34319" y="764540"/>
        <a:ext cx="1333941" cy="634389"/>
      </dsp:txXfrm>
    </dsp:sp>
    <dsp:sp modelId="{058824DA-2E06-4666-8B70-A0A148578316}">
      <dsp:nvSpPr>
        <dsp:cNvPr id="0" name=""/>
        <dsp:cNvSpPr/>
      </dsp:nvSpPr>
      <dsp:spPr>
        <a:xfrm rot="5400000">
          <a:off x="2275872" y="603748"/>
          <a:ext cx="761929" cy="2511255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4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保費收據</a:t>
          </a:r>
          <a:endParaRPr lang="zh-TW" altLang="en-US" sz="14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4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保險單</a:t>
          </a:r>
          <a:endParaRPr lang="zh-TW" altLang="en-US" sz="14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2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被保險人明細表</a:t>
          </a:r>
          <a:r>
            <a:rPr lang="en-US" altLang="zh-TW" sz="12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(</a:t>
          </a:r>
          <a:r>
            <a:rPr lang="zh-TW" altLang="en-US" sz="12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團保適用</a:t>
          </a:r>
          <a:r>
            <a:rPr lang="en-US" altLang="zh-TW" sz="12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)</a:t>
          </a:r>
          <a:endParaRPr lang="zh-TW" altLang="en-US" sz="12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 rot="-5400000">
        <a:off x="1401209" y="1515605"/>
        <a:ext cx="2474061" cy="687541"/>
      </dsp:txXfrm>
    </dsp:sp>
    <dsp:sp modelId="{12708F17-0D4D-469F-AB1C-B216DAD90B8A}">
      <dsp:nvSpPr>
        <dsp:cNvPr id="0" name=""/>
        <dsp:cNvSpPr/>
      </dsp:nvSpPr>
      <dsp:spPr>
        <a:xfrm>
          <a:off x="0" y="1526552"/>
          <a:ext cx="1401209" cy="665647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6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保險費</a:t>
          </a:r>
          <a:endParaRPr lang="zh-TW" altLang="en-US" sz="16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32494" y="1559046"/>
        <a:ext cx="1336221" cy="600659"/>
      </dsp:txXfrm>
    </dsp:sp>
    <dsp:sp modelId="{13B6A2C9-FE77-4181-8B8F-291EBB3A8D2D}">
      <dsp:nvSpPr>
        <dsp:cNvPr id="0" name=""/>
        <dsp:cNvSpPr/>
      </dsp:nvSpPr>
      <dsp:spPr>
        <a:xfrm rot="5400000">
          <a:off x="2378223" y="1370150"/>
          <a:ext cx="562421" cy="2513710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4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印製內容及說明</a:t>
          </a:r>
          <a:endParaRPr lang="zh-TW" altLang="en-US" sz="14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4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代表性樣張或主要目錄</a:t>
          </a:r>
          <a:endParaRPr lang="zh-TW" altLang="en-US" sz="14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 rot="-5400000">
        <a:off x="1402579" y="2373250"/>
        <a:ext cx="2486255" cy="507511"/>
      </dsp:txXfrm>
    </dsp:sp>
    <dsp:sp modelId="{17E42B8F-DC45-4B5F-9B1E-73ABEECC897A}">
      <dsp:nvSpPr>
        <dsp:cNvPr id="0" name=""/>
        <dsp:cNvSpPr/>
      </dsp:nvSpPr>
      <dsp:spPr>
        <a:xfrm>
          <a:off x="0" y="2275492"/>
          <a:ext cx="1402579" cy="703027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6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印刷費</a:t>
          </a:r>
          <a:endParaRPr lang="zh-TW" altLang="en-US" sz="16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34319" y="2309811"/>
        <a:ext cx="1333941" cy="634389"/>
      </dsp:txXfrm>
    </dsp:sp>
    <dsp:sp modelId="{C65E8C8C-A8D1-47D6-96C1-2C2C8BA939D3}">
      <dsp:nvSpPr>
        <dsp:cNvPr id="0" name=""/>
        <dsp:cNvSpPr/>
      </dsp:nvSpPr>
      <dsp:spPr>
        <a:xfrm rot="5400000">
          <a:off x="2389606" y="2108329"/>
          <a:ext cx="562421" cy="2513710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4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計算標準</a:t>
          </a:r>
          <a:endParaRPr lang="zh-TW" altLang="en-US" sz="14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 rot="-5400000">
        <a:off x="1413962" y="3111429"/>
        <a:ext cx="2486255" cy="507511"/>
      </dsp:txXfrm>
    </dsp:sp>
    <dsp:sp modelId="{FBB9887E-E4C4-45B1-A437-CBF9BB8D2EC9}">
      <dsp:nvSpPr>
        <dsp:cNvPr id="0" name=""/>
        <dsp:cNvSpPr/>
      </dsp:nvSpPr>
      <dsp:spPr>
        <a:xfrm>
          <a:off x="0" y="3013670"/>
          <a:ext cx="1413961" cy="703027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6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資料檢索費</a:t>
          </a:r>
          <a:endParaRPr lang="zh-TW" altLang="en-US" sz="16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34319" y="3047989"/>
        <a:ext cx="1345323" cy="634389"/>
      </dsp:txXfrm>
    </dsp:sp>
    <dsp:sp modelId="{09C5776F-E64F-429B-BC4D-FE30A2567732}">
      <dsp:nvSpPr>
        <dsp:cNvPr id="0" name=""/>
        <dsp:cNvSpPr/>
      </dsp:nvSpPr>
      <dsp:spPr>
        <a:xfrm rot="5400000">
          <a:off x="2301541" y="2851517"/>
          <a:ext cx="710591" cy="2511255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4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競賽規則</a:t>
          </a:r>
          <a:r>
            <a:rPr lang="en-US" altLang="zh-TW" sz="14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(</a:t>
          </a:r>
          <a:r>
            <a:rPr lang="zh-TW" altLang="en-US" sz="14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或簡章</a:t>
          </a:r>
          <a:r>
            <a:rPr lang="en-US" altLang="zh-TW" sz="14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)</a:t>
          </a:r>
          <a:endParaRPr lang="zh-TW" altLang="en-US" sz="14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4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簽到單</a:t>
          </a:r>
          <a:endParaRPr lang="zh-TW" altLang="en-US" sz="14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400" kern="1200" smtClean="0">
              <a:latin typeface="標楷體" panose="03000509000000000000" pitchFamily="65" charset="-120"/>
              <a:ea typeface="標楷體" panose="03000509000000000000" pitchFamily="65" charset="-120"/>
            </a:rPr>
            <a:t>獲獎</a:t>
          </a:r>
          <a:r>
            <a:rPr lang="zh-TW" altLang="en-US" sz="14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名單</a:t>
          </a:r>
          <a:endParaRPr lang="zh-TW" altLang="en-US" sz="14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 rot="-5400000">
        <a:off x="1401209" y="3786537"/>
        <a:ext cx="2476567" cy="641215"/>
      </dsp:txXfrm>
    </dsp:sp>
    <dsp:sp modelId="{B80E6E59-A200-4714-B188-49705242F2DB}">
      <dsp:nvSpPr>
        <dsp:cNvPr id="0" name=""/>
        <dsp:cNvSpPr/>
      </dsp:nvSpPr>
      <dsp:spPr>
        <a:xfrm>
          <a:off x="0" y="3755631"/>
          <a:ext cx="1401209" cy="703027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4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競賽獎金獎品</a:t>
          </a:r>
          <a:endParaRPr lang="zh-TW" altLang="en-US" sz="14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34319" y="3789950"/>
        <a:ext cx="1332571" cy="634389"/>
      </dsp:txXfrm>
    </dsp:sp>
  </dsp:spTree>
</dsp:drawing>
</file>

<file path=ppt/diagrams/drawing3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E1A1AB-8C6C-4B81-AACF-1A055CB83DA1}">
      <dsp:nvSpPr>
        <dsp:cNvPr id="0" name=""/>
        <dsp:cNvSpPr/>
      </dsp:nvSpPr>
      <dsp:spPr>
        <a:xfrm>
          <a:off x="-1341643" y="-228208"/>
          <a:ext cx="1751817" cy="1751817"/>
        </a:xfrm>
        <a:prstGeom prst="blockArc">
          <a:avLst>
            <a:gd name="adj1" fmla="val 18900000"/>
            <a:gd name="adj2" fmla="val 2700000"/>
            <a:gd name="adj3" fmla="val 1233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DC5F644-9360-4DE7-A8E2-2119782DE801}">
      <dsp:nvSpPr>
        <dsp:cNvPr id="0" name=""/>
        <dsp:cNvSpPr/>
      </dsp:nvSpPr>
      <dsp:spPr>
        <a:xfrm>
          <a:off x="398956" y="328534"/>
          <a:ext cx="7297243" cy="63833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4112" tIns="71120" rIns="71120" bIns="7112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經費核銷常見錯誤樣態</a:t>
          </a:r>
          <a:endParaRPr lang="zh-TW" altLang="en-US" sz="28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398956" y="328534"/>
        <a:ext cx="7297243" cy="638331"/>
      </dsp:txXfrm>
    </dsp:sp>
    <dsp:sp modelId="{F55533BB-6D4B-4D4A-B46C-64ADED814112}">
      <dsp:nvSpPr>
        <dsp:cNvPr id="0" name=""/>
        <dsp:cNvSpPr/>
      </dsp:nvSpPr>
      <dsp:spPr>
        <a:xfrm>
          <a:off x="0" y="248743"/>
          <a:ext cx="797913" cy="79791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9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0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0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矩形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46275" cy="496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552" tIns="47776" rIns="95552" bIns="47776" numCol="1" rtlCol="0" anchor="t" anchorCtr="0" compatLnSpc="1">
            <a:prstTxWarp prst="textNoShape">
              <a:avLst/>
            </a:prstTxWarp>
          </a:bodyPr>
          <a:lstStyle>
            <a:lvl1pPr defTabSz="955612">
              <a:spcBef>
                <a:spcPct val="0"/>
              </a:spcBef>
              <a:buClrTx/>
              <a:buSzTx/>
              <a:buFontTx/>
              <a:buNone/>
              <a:defRPr sz="1300"/>
            </a:lvl1pPr>
          </a:lstStyle>
          <a:p>
            <a:pPr rtl="0"/>
            <a:endParaRPr lang="zh-TW" altLang="en-US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34819" name="矩形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862" y="0"/>
            <a:ext cx="2946275" cy="496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552" tIns="47776" rIns="95552" bIns="47776" numCol="1" rtlCol="0" anchor="t" anchorCtr="0" compatLnSpc="1">
            <a:prstTxWarp prst="textNoShape">
              <a:avLst/>
            </a:prstTxWarp>
          </a:bodyPr>
          <a:lstStyle>
            <a:lvl1pPr algn="r" defTabSz="955612">
              <a:spcBef>
                <a:spcPct val="0"/>
              </a:spcBef>
              <a:buClrTx/>
              <a:buSzTx/>
              <a:buFontTx/>
              <a:buNone/>
              <a:defRPr sz="1300"/>
            </a:lvl1pPr>
          </a:lstStyle>
          <a:p>
            <a:pPr rtl="0"/>
            <a:fld id="{478FF0B9-0E2D-42B7-88AB-01F91FE300C2}" type="datetime1">
              <a:rPr lang="zh-TW" altLang="en-US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2025/3/12</a:t>
            </a:fld>
            <a:endParaRPr lang="zh-TW" altLang="en-US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34820" name="矩形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428272"/>
            <a:ext cx="2946275" cy="496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552" tIns="47776" rIns="95552" bIns="47776" numCol="1" rtlCol="0" anchor="b" anchorCtr="0" compatLnSpc="1">
            <a:prstTxWarp prst="textNoShape">
              <a:avLst/>
            </a:prstTxWarp>
          </a:bodyPr>
          <a:lstStyle>
            <a:lvl1pPr defTabSz="955612">
              <a:spcBef>
                <a:spcPct val="0"/>
              </a:spcBef>
              <a:buClrTx/>
              <a:buSzTx/>
              <a:buFontTx/>
              <a:buNone/>
              <a:defRPr sz="1300"/>
            </a:lvl1pPr>
          </a:lstStyle>
          <a:p>
            <a:pPr rtl="0"/>
            <a:endParaRPr lang="zh-TW" altLang="en-US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34821" name="矩形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862" y="9428272"/>
            <a:ext cx="2946275" cy="496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552" tIns="47776" rIns="95552" bIns="47776" numCol="1" rtlCol="0" anchor="b" anchorCtr="0" compatLnSpc="1">
            <a:prstTxWarp prst="textNoShape">
              <a:avLst/>
            </a:prstTxWarp>
          </a:bodyPr>
          <a:lstStyle>
            <a:lvl1pPr algn="r" defTabSz="955612">
              <a:spcBef>
                <a:spcPct val="0"/>
              </a:spcBef>
              <a:buClrTx/>
              <a:buSzTx/>
              <a:buFontTx/>
              <a:buNone/>
              <a:defRPr sz="1300"/>
            </a:lvl1pPr>
          </a:lstStyle>
          <a:p>
            <a:pPr rtl="0"/>
            <a:fld id="{F0B6EC5B-DE15-4B62-9DC0-DE1BD893DD16}" type="slidenum">
              <a:rPr lang="en-US" altLang="zh-TW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pPr/>
              <a:t>‹#›</a:t>
            </a:fld>
            <a:endParaRPr lang="zh-TW" altLang="en-US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82486820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矩形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46275" cy="496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552" tIns="47776" rIns="95552" bIns="47776" numCol="1" rtlCol="0" anchor="t" anchorCtr="0" compatLnSpc="1">
            <a:prstTxWarp prst="textNoShape">
              <a:avLst/>
            </a:prstTxWarp>
          </a:bodyPr>
          <a:lstStyle>
            <a:lvl1pPr defTabSz="955612">
              <a:spcBef>
                <a:spcPct val="0"/>
              </a:spcBef>
              <a:buClrTx/>
              <a:buSzTx/>
              <a:buFontTx/>
              <a:buNone/>
              <a:defRPr sz="13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endParaRPr lang="zh-TW" altLang="en-US" noProof="0"/>
          </a:p>
        </p:txBody>
      </p:sp>
      <p:sp>
        <p:nvSpPr>
          <p:cNvPr id="26627" name="矩形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862" y="0"/>
            <a:ext cx="2946275" cy="496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552" tIns="47776" rIns="95552" bIns="47776" numCol="1" rtlCol="0" anchor="t" anchorCtr="0" compatLnSpc="1">
            <a:prstTxWarp prst="textNoShape">
              <a:avLst/>
            </a:prstTxWarp>
          </a:bodyPr>
          <a:lstStyle>
            <a:lvl1pPr algn="r" defTabSz="955612">
              <a:spcBef>
                <a:spcPct val="0"/>
              </a:spcBef>
              <a:buClrTx/>
              <a:buSzTx/>
              <a:buFontTx/>
              <a:buNone/>
              <a:defRPr sz="13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BB8E0E70-D2D2-4C9B-B9EB-25076AA0701B}" type="datetime1">
              <a:rPr lang="zh-TW" altLang="en-US" noProof="0" smtClean="0"/>
              <a:t>2025/3/12</a:t>
            </a:fld>
            <a:endParaRPr lang="zh-TW" altLang="en-US" noProof="0"/>
          </a:p>
        </p:txBody>
      </p:sp>
      <p:sp>
        <p:nvSpPr>
          <p:cNvPr id="26628" name="矩形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42950"/>
            <a:ext cx="4965700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6629" name="矩形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0383" y="4715832"/>
            <a:ext cx="5436909" cy="44666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552" tIns="47776" rIns="95552" bIns="47776" numCol="1" rtlCol="0" anchor="t" anchorCtr="0" compatLnSpc="1">
            <a:prstTxWarp prst="textNoShape">
              <a:avLst/>
            </a:prstTxWarp>
          </a:bodyPr>
          <a:lstStyle/>
          <a:p>
            <a:pPr lvl="0" rtl="0"/>
            <a:r>
              <a:rPr lang="zh-TW" altLang="en-US" noProof="0"/>
              <a:t>按一下以編輯母片文字樣式</a:t>
            </a:r>
          </a:p>
          <a:p>
            <a:pPr lvl="1" rtl="0"/>
            <a:r>
              <a:rPr lang="zh-TW" altLang="en-US" noProof="0"/>
              <a:t>第二層</a:t>
            </a:r>
          </a:p>
          <a:p>
            <a:pPr lvl="2" rtl="0"/>
            <a:r>
              <a:rPr lang="zh-TW" altLang="en-US" noProof="0"/>
              <a:t>第三層</a:t>
            </a:r>
          </a:p>
          <a:p>
            <a:pPr lvl="3" rtl="0"/>
            <a:r>
              <a:rPr lang="zh-TW" altLang="en-US" noProof="0"/>
              <a:t>第四層</a:t>
            </a:r>
          </a:p>
          <a:p>
            <a:pPr lvl="4" rtl="0"/>
            <a:r>
              <a:rPr lang="zh-TW" altLang="en-US" noProof="0"/>
              <a:t>第五層</a:t>
            </a:r>
          </a:p>
        </p:txBody>
      </p:sp>
      <p:sp>
        <p:nvSpPr>
          <p:cNvPr id="26630" name="矩形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28272"/>
            <a:ext cx="2946275" cy="496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552" tIns="47776" rIns="95552" bIns="47776" numCol="1" rtlCol="0" anchor="b" anchorCtr="0" compatLnSpc="1">
            <a:prstTxWarp prst="textNoShape">
              <a:avLst/>
            </a:prstTxWarp>
          </a:bodyPr>
          <a:lstStyle>
            <a:lvl1pPr defTabSz="955612">
              <a:spcBef>
                <a:spcPct val="0"/>
              </a:spcBef>
              <a:buClrTx/>
              <a:buSzTx/>
              <a:buFontTx/>
              <a:buNone/>
              <a:defRPr sz="13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endParaRPr lang="zh-TW" altLang="en-US" noProof="0"/>
          </a:p>
        </p:txBody>
      </p:sp>
      <p:sp>
        <p:nvSpPr>
          <p:cNvPr id="26631" name="矩形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862" y="9428272"/>
            <a:ext cx="2946275" cy="496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552" tIns="47776" rIns="95552" bIns="47776" numCol="1" rtlCol="0" anchor="b" anchorCtr="0" compatLnSpc="1">
            <a:prstTxWarp prst="textNoShape">
              <a:avLst/>
            </a:prstTxWarp>
          </a:bodyPr>
          <a:lstStyle>
            <a:lvl1pPr algn="r" defTabSz="955612">
              <a:spcBef>
                <a:spcPct val="0"/>
              </a:spcBef>
              <a:buClrTx/>
              <a:buSzTx/>
              <a:buFontTx/>
              <a:buNone/>
              <a:defRPr sz="13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823FACB9-4E35-4CB3-835A-2EBF55FAEDE3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</p:spTree>
    <p:extLst>
      <p:ext uri="{BB962C8B-B14F-4D97-AF65-F5344CB8AC3E}">
        <p14:creationId xmlns:p14="http://schemas.microsoft.com/office/powerpoint/2010/main" val="97186942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Microsoft JhengHei UI" panose="020B0604030504040204" pitchFamily="34" charset="-120"/>
        <a:ea typeface="Microsoft JhengHei UI" panose="020B0604030504040204" pitchFamily="34" charset="-120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Microsoft JhengHei UI" panose="020B0604030504040204" pitchFamily="34" charset="-120"/>
        <a:ea typeface="Microsoft JhengHei UI" panose="020B0604030504040204" pitchFamily="34" charset="-120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Microsoft JhengHei UI" panose="020B0604030504040204" pitchFamily="34" charset="-120"/>
        <a:ea typeface="Microsoft JhengHei UI" panose="020B0604030504040204" pitchFamily="34" charset="-120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Microsoft JhengHei UI" panose="020B0604030504040204" pitchFamily="34" charset="-120"/>
        <a:ea typeface="Microsoft JhengHei UI" panose="020B0604030504040204" pitchFamily="34" charset="-120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Microsoft JhengHei UI" panose="020B0604030504040204" pitchFamily="34" charset="-120"/>
        <a:ea typeface="Microsoft JhengHei UI" panose="020B0604030504040204" pitchFamily="34" charset="-120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3FACB9-4E35-4CB3-835A-2EBF55FAEDE3}" type="slidenum">
              <a:rPr lang="en-US" altLang="zh-TW" smtClean="0"/>
              <a:pPr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867597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3FACB9-4E35-4CB3-835A-2EBF55FAEDE3}" type="slidenum">
              <a:rPr lang="en-US" altLang="zh-TW" noProof="0" smtClean="0"/>
              <a:pPr/>
              <a:t>3</a:t>
            </a:fld>
            <a:endParaRPr lang="zh-TW" altLang="en-US" noProof="0"/>
          </a:p>
        </p:txBody>
      </p:sp>
    </p:spTree>
    <p:extLst>
      <p:ext uri="{BB962C8B-B14F-4D97-AF65-F5344CB8AC3E}">
        <p14:creationId xmlns:p14="http://schemas.microsoft.com/office/powerpoint/2010/main" val="30749008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3FACB9-4E35-4CB3-835A-2EBF55FAEDE3}" type="slidenum">
              <a:rPr lang="en-US" altLang="zh-TW" noProof="0" smtClean="0"/>
              <a:pPr/>
              <a:t>4</a:t>
            </a:fld>
            <a:endParaRPr lang="zh-TW" altLang="en-US" noProof="0"/>
          </a:p>
        </p:txBody>
      </p:sp>
    </p:spTree>
    <p:extLst>
      <p:ext uri="{BB962C8B-B14F-4D97-AF65-F5344CB8AC3E}">
        <p14:creationId xmlns:p14="http://schemas.microsoft.com/office/powerpoint/2010/main" val="1965106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3FACB9-4E35-4CB3-835A-2EBF55FAEDE3}" type="slidenum">
              <a:rPr lang="en-US" altLang="zh-TW" noProof="0" smtClean="0"/>
              <a:pPr/>
              <a:t>5</a:t>
            </a:fld>
            <a:endParaRPr lang="zh-TW" altLang="en-US" noProof="0"/>
          </a:p>
        </p:txBody>
      </p:sp>
    </p:spTree>
    <p:extLst>
      <p:ext uri="{BB962C8B-B14F-4D97-AF65-F5344CB8AC3E}">
        <p14:creationId xmlns:p14="http://schemas.microsoft.com/office/powerpoint/2010/main" val="14911378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3FACB9-4E35-4CB3-835A-2EBF55FAEDE3}" type="slidenum">
              <a:rPr lang="en-US" altLang="zh-TW" noProof="0" smtClean="0"/>
              <a:pPr/>
              <a:t>6</a:t>
            </a:fld>
            <a:endParaRPr lang="zh-TW" altLang="en-US" noProof="0"/>
          </a:p>
        </p:txBody>
      </p:sp>
    </p:spTree>
    <p:extLst>
      <p:ext uri="{BB962C8B-B14F-4D97-AF65-F5344CB8AC3E}">
        <p14:creationId xmlns:p14="http://schemas.microsoft.com/office/powerpoint/2010/main" val="16109122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3FACB9-4E35-4CB3-835A-2EBF55FAEDE3}" type="slidenum">
              <a:rPr lang="en-US" altLang="zh-TW" noProof="0" smtClean="0"/>
              <a:pPr/>
              <a:t>7</a:t>
            </a:fld>
            <a:endParaRPr lang="zh-TW" altLang="en-US" noProof="0"/>
          </a:p>
        </p:txBody>
      </p:sp>
    </p:spTree>
    <p:extLst>
      <p:ext uri="{BB962C8B-B14F-4D97-AF65-F5344CB8AC3E}">
        <p14:creationId xmlns:p14="http://schemas.microsoft.com/office/powerpoint/2010/main" val="12999355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3FACB9-4E35-4CB3-835A-2EBF55FAEDE3}" type="slidenum">
              <a:rPr lang="en-US" altLang="zh-TW" noProof="0" smtClean="0"/>
              <a:pPr/>
              <a:t>8</a:t>
            </a:fld>
            <a:endParaRPr lang="zh-TW" altLang="en-US" noProof="0"/>
          </a:p>
        </p:txBody>
      </p:sp>
    </p:spTree>
    <p:extLst>
      <p:ext uri="{BB962C8B-B14F-4D97-AF65-F5344CB8AC3E}">
        <p14:creationId xmlns:p14="http://schemas.microsoft.com/office/powerpoint/2010/main" val="20912375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3FACB9-4E35-4CB3-835A-2EBF55FAEDE3}" type="slidenum">
              <a:rPr lang="en-US" altLang="zh-TW" noProof="0" smtClean="0"/>
              <a:pPr/>
              <a:t>9</a:t>
            </a:fld>
            <a:endParaRPr lang="zh-TW" altLang="en-US" noProof="0"/>
          </a:p>
        </p:txBody>
      </p:sp>
    </p:spTree>
    <p:extLst>
      <p:ext uri="{BB962C8B-B14F-4D97-AF65-F5344CB8AC3E}">
        <p14:creationId xmlns:p14="http://schemas.microsoft.com/office/powerpoint/2010/main" val="10252634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3FACB9-4E35-4CB3-835A-2EBF55FAEDE3}" type="slidenum">
              <a:rPr lang="en-US" altLang="zh-TW" noProof="0" smtClean="0"/>
              <a:pPr/>
              <a:t>10</a:t>
            </a:fld>
            <a:endParaRPr lang="zh-TW" altLang="en-US" noProof="0"/>
          </a:p>
        </p:txBody>
      </p:sp>
    </p:spTree>
    <p:extLst>
      <p:ext uri="{BB962C8B-B14F-4D97-AF65-F5344CB8AC3E}">
        <p14:creationId xmlns:p14="http://schemas.microsoft.com/office/powerpoint/2010/main" val="10258189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3FACB9-4E35-4CB3-835A-2EBF55FAEDE3}" type="slidenum">
              <a:rPr lang="en-US" altLang="zh-TW" noProof="0" smtClean="0"/>
              <a:pPr/>
              <a:t>11</a:t>
            </a:fld>
            <a:endParaRPr lang="zh-TW" altLang="en-US" noProof="0"/>
          </a:p>
        </p:txBody>
      </p:sp>
    </p:spTree>
    <p:extLst>
      <p:ext uri="{BB962C8B-B14F-4D97-AF65-F5344CB8AC3E}">
        <p14:creationId xmlns:p14="http://schemas.microsoft.com/office/powerpoint/2010/main" val="29541673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3FACB9-4E35-4CB3-835A-2EBF55FAEDE3}" type="slidenum">
              <a:rPr lang="en-US" altLang="zh-TW" noProof="0" smtClean="0"/>
              <a:pPr/>
              <a:t>12</a:t>
            </a:fld>
            <a:endParaRPr lang="zh-TW" altLang="en-US" noProof="0"/>
          </a:p>
        </p:txBody>
      </p:sp>
    </p:spTree>
    <p:extLst>
      <p:ext uri="{BB962C8B-B14F-4D97-AF65-F5344CB8AC3E}">
        <p14:creationId xmlns:p14="http://schemas.microsoft.com/office/powerpoint/2010/main" val="31136286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3FACB9-4E35-4CB3-835A-2EBF55FAEDE3}" type="slidenum">
              <a:rPr lang="en-US" altLang="zh-TW" noProof="0" smtClean="0"/>
              <a:pPr/>
              <a:t>13</a:t>
            </a:fld>
            <a:endParaRPr lang="zh-TW" altLang="en-US" noProof="0"/>
          </a:p>
        </p:txBody>
      </p:sp>
    </p:spTree>
    <p:extLst>
      <p:ext uri="{BB962C8B-B14F-4D97-AF65-F5344CB8AC3E}">
        <p14:creationId xmlns:p14="http://schemas.microsoft.com/office/powerpoint/2010/main" val="19972276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3FACB9-4E35-4CB3-835A-2EBF55FAEDE3}" type="slidenum">
              <a:rPr lang="en-US" altLang="zh-TW" noProof="0" smtClean="0"/>
              <a:pPr/>
              <a:t>14</a:t>
            </a:fld>
            <a:endParaRPr lang="zh-TW" altLang="en-US" noProof="0"/>
          </a:p>
        </p:txBody>
      </p:sp>
    </p:spTree>
    <p:extLst>
      <p:ext uri="{BB962C8B-B14F-4D97-AF65-F5344CB8AC3E}">
        <p14:creationId xmlns:p14="http://schemas.microsoft.com/office/powerpoint/2010/main" val="171844761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3FACB9-4E35-4CB3-835A-2EBF55FAEDE3}" type="slidenum">
              <a:rPr lang="en-US" altLang="zh-TW" noProof="0" smtClean="0"/>
              <a:pPr/>
              <a:t>15</a:t>
            </a:fld>
            <a:endParaRPr lang="zh-TW" altLang="en-US" noProof="0"/>
          </a:p>
        </p:txBody>
      </p:sp>
    </p:spTree>
    <p:extLst>
      <p:ext uri="{BB962C8B-B14F-4D97-AF65-F5344CB8AC3E}">
        <p14:creationId xmlns:p14="http://schemas.microsoft.com/office/powerpoint/2010/main" val="127519980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編列基準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3FACB9-4E35-4CB3-835A-2EBF55FAEDE3}" type="slidenum">
              <a:rPr lang="en-US" altLang="zh-TW" noProof="0" smtClean="0"/>
              <a:pPr/>
              <a:t>16</a:t>
            </a:fld>
            <a:endParaRPr lang="zh-TW" altLang="en-US" noProof="0"/>
          </a:p>
        </p:txBody>
      </p:sp>
    </p:spTree>
    <p:extLst>
      <p:ext uri="{BB962C8B-B14F-4D97-AF65-F5344CB8AC3E}">
        <p14:creationId xmlns:p14="http://schemas.microsoft.com/office/powerpoint/2010/main" val="108552935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3FACB9-4E35-4CB3-835A-2EBF55FAEDE3}" type="slidenum">
              <a:rPr lang="en-US" altLang="zh-TW" noProof="0" smtClean="0"/>
              <a:pPr/>
              <a:t>17</a:t>
            </a:fld>
            <a:endParaRPr lang="zh-TW" altLang="en-US" noProof="0"/>
          </a:p>
        </p:txBody>
      </p:sp>
    </p:spTree>
    <p:extLst>
      <p:ext uri="{BB962C8B-B14F-4D97-AF65-F5344CB8AC3E}">
        <p14:creationId xmlns:p14="http://schemas.microsoft.com/office/powerpoint/2010/main" val="368783737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3FACB9-4E35-4CB3-835A-2EBF55FAEDE3}" type="slidenum">
              <a:rPr lang="en-US" altLang="zh-TW" smtClean="0"/>
              <a:pPr/>
              <a:t>18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559932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線條 2"/>
          <p:cNvSpPr>
            <a:spLocks noChangeShapeType="1"/>
          </p:cNvSpPr>
          <p:nvPr/>
        </p:nvSpPr>
        <p:spPr bwMode="auto">
          <a:xfrm>
            <a:off x="7315200" y="1066800"/>
            <a:ext cx="0" cy="449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tlCol="0"/>
          <a:lstStyle/>
          <a:p>
            <a:pPr rtl="0"/>
            <a:endParaRPr lang="zh-TW" altLang="en-US" noProof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grpSp>
        <p:nvGrpSpPr>
          <p:cNvPr id="47112" name="群組 8"/>
          <p:cNvGrpSpPr>
            <a:grpSpLocks/>
          </p:cNvGrpSpPr>
          <p:nvPr/>
        </p:nvGrpSpPr>
        <p:grpSpPr bwMode="auto">
          <a:xfrm>
            <a:off x="7493000" y="2992438"/>
            <a:ext cx="1338263" cy="2189162"/>
            <a:chOff x="4704" y="1885"/>
            <a:chExt cx="843" cy="1379"/>
          </a:xfrm>
        </p:grpSpPr>
        <p:sp>
          <p:nvSpPr>
            <p:cNvPr id="47113" name="橢圓​​ 9"/>
            <p:cNvSpPr>
              <a:spLocks noChangeArrowheads="1"/>
            </p:cNvSpPr>
            <p:nvPr/>
          </p:nvSpPr>
          <p:spPr bwMode="auto">
            <a:xfrm>
              <a:off x="4704" y="1885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rtl="0"/>
              <a:endParaRPr lang="zh-TW" altLang="en-US" noProof="0"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  <p:sp>
          <p:nvSpPr>
            <p:cNvPr id="47114" name="橢圓 10"/>
            <p:cNvSpPr>
              <a:spLocks noChangeArrowheads="1"/>
            </p:cNvSpPr>
            <p:nvPr/>
          </p:nvSpPr>
          <p:spPr bwMode="auto">
            <a:xfrm>
              <a:off x="4883" y="1885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rtl="0"/>
              <a:endParaRPr lang="zh-TW" altLang="en-US" noProof="0"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  <p:sp>
          <p:nvSpPr>
            <p:cNvPr id="47115" name="橢圓 11"/>
            <p:cNvSpPr>
              <a:spLocks noChangeArrowheads="1"/>
            </p:cNvSpPr>
            <p:nvPr/>
          </p:nvSpPr>
          <p:spPr bwMode="auto">
            <a:xfrm>
              <a:off x="5062" y="1885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rtl="0"/>
              <a:endParaRPr lang="zh-TW" altLang="en-US" noProof="0"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  <p:sp>
          <p:nvSpPr>
            <p:cNvPr id="47116" name="橢圓 12"/>
            <p:cNvSpPr>
              <a:spLocks noChangeArrowheads="1"/>
            </p:cNvSpPr>
            <p:nvPr/>
          </p:nvSpPr>
          <p:spPr bwMode="auto">
            <a:xfrm>
              <a:off x="4704" y="2064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rtl="0"/>
              <a:endParaRPr lang="zh-TW" altLang="en-US" noProof="0"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  <p:sp>
          <p:nvSpPr>
            <p:cNvPr id="47117" name="橢圓 13"/>
            <p:cNvSpPr>
              <a:spLocks noChangeArrowheads="1"/>
            </p:cNvSpPr>
            <p:nvPr/>
          </p:nvSpPr>
          <p:spPr bwMode="auto">
            <a:xfrm>
              <a:off x="4883" y="2064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rtl="0"/>
              <a:endParaRPr lang="zh-TW" altLang="en-US" noProof="0"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  <p:sp>
          <p:nvSpPr>
            <p:cNvPr id="47118" name="橢圓 14"/>
            <p:cNvSpPr>
              <a:spLocks noChangeArrowheads="1"/>
            </p:cNvSpPr>
            <p:nvPr/>
          </p:nvSpPr>
          <p:spPr bwMode="auto">
            <a:xfrm>
              <a:off x="5062" y="2064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rtl="0"/>
              <a:endParaRPr lang="zh-TW" altLang="en-US" noProof="0"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  <p:sp>
          <p:nvSpPr>
            <p:cNvPr id="47119" name="橢圓 15"/>
            <p:cNvSpPr>
              <a:spLocks noChangeArrowheads="1"/>
            </p:cNvSpPr>
            <p:nvPr/>
          </p:nvSpPr>
          <p:spPr bwMode="auto">
            <a:xfrm>
              <a:off x="5241" y="2064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rtl="0"/>
              <a:endParaRPr lang="zh-TW" altLang="en-US" noProof="0"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  <p:sp>
          <p:nvSpPr>
            <p:cNvPr id="47120" name="橢圓 16"/>
            <p:cNvSpPr>
              <a:spLocks noChangeArrowheads="1"/>
            </p:cNvSpPr>
            <p:nvPr/>
          </p:nvSpPr>
          <p:spPr bwMode="auto">
            <a:xfrm>
              <a:off x="4704" y="2243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rtl="0"/>
              <a:endParaRPr lang="zh-TW" altLang="en-US" noProof="0"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  <p:sp>
          <p:nvSpPr>
            <p:cNvPr id="47121" name="橢圓 17"/>
            <p:cNvSpPr>
              <a:spLocks noChangeArrowheads="1"/>
            </p:cNvSpPr>
            <p:nvPr/>
          </p:nvSpPr>
          <p:spPr bwMode="auto">
            <a:xfrm>
              <a:off x="4883" y="2243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rtl="0"/>
              <a:endParaRPr lang="zh-TW" altLang="en-US" noProof="0"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  <p:sp>
          <p:nvSpPr>
            <p:cNvPr id="47122" name="橢圓 18"/>
            <p:cNvSpPr>
              <a:spLocks noChangeArrowheads="1"/>
            </p:cNvSpPr>
            <p:nvPr/>
          </p:nvSpPr>
          <p:spPr bwMode="auto">
            <a:xfrm>
              <a:off x="5062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rtl="0"/>
              <a:endParaRPr lang="zh-TW" altLang="en-US" noProof="0"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  <p:sp>
          <p:nvSpPr>
            <p:cNvPr id="47123" name="橢圓 19"/>
            <p:cNvSpPr>
              <a:spLocks noChangeArrowheads="1"/>
            </p:cNvSpPr>
            <p:nvPr/>
          </p:nvSpPr>
          <p:spPr bwMode="auto">
            <a:xfrm>
              <a:off x="5241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rtl="0"/>
              <a:endParaRPr lang="zh-TW" altLang="en-US" noProof="0"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  <p:sp>
          <p:nvSpPr>
            <p:cNvPr id="47124" name="橢圓 20"/>
            <p:cNvSpPr>
              <a:spLocks noChangeArrowheads="1"/>
            </p:cNvSpPr>
            <p:nvPr/>
          </p:nvSpPr>
          <p:spPr bwMode="auto">
            <a:xfrm>
              <a:off x="5420" y="2243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rtl="0"/>
              <a:endParaRPr lang="zh-TW" altLang="en-US" noProof="0"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  <p:sp>
          <p:nvSpPr>
            <p:cNvPr id="47125" name="橢圓 21"/>
            <p:cNvSpPr>
              <a:spLocks noChangeArrowheads="1"/>
            </p:cNvSpPr>
            <p:nvPr/>
          </p:nvSpPr>
          <p:spPr bwMode="auto">
            <a:xfrm>
              <a:off x="4704" y="2421"/>
              <a:ext cx="127" cy="12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rtl="0"/>
              <a:endParaRPr lang="zh-TW" altLang="en-US" noProof="0"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  <p:sp>
          <p:nvSpPr>
            <p:cNvPr id="47126" name="橢圓 22"/>
            <p:cNvSpPr>
              <a:spLocks noChangeArrowheads="1"/>
            </p:cNvSpPr>
            <p:nvPr/>
          </p:nvSpPr>
          <p:spPr bwMode="auto">
            <a:xfrm>
              <a:off x="4883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rtl="0"/>
              <a:endParaRPr lang="zh-TW" altLang="en-US" noProof="0"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  <p:sp>
          <p:nvSpPr>
            <p:cNvPr id="47127" name="橢圓 23"/>
            <p:cNvSpPr>
              <a:spLocks noChangeArrowheads="1"/>
            </p:cNvSpPr>
            <p:nvPr/>
          </p:nvSpPr>
          <p:spPr bwMode="auto">
            <a:xfrm>
              <a:off x="5062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rtl="0"/>
              <a:endParaRPr lang="zh-TW" altLang="en-US" noProof="0"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  <p:sp>
          <p:nvSpPr>
            <p:cNvPr id="47128" name="橢圓 24"/>
            <p:cNvSpPr>
              <a:spLocks noChangeArrowheads="1"/>
            </p:cNvSpPr>
            <p:nvPr/>
          </p:nvSpPr>
          <p:spPr bwMode="auto">
            <a:xfrm>
              <a:off x="5241" y="2421"/>
              <a:ext cx="127" cy="1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rtl="0"/>
              <a:endParaRPr lang="zh-TW" altLang="en-US" noProof="0"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  <p:sp>
          <p:nvSpPr>
            <p:cNvPr id="47129" name="橢圓 25"/>
            <p:cNvSpPr>
              <a:spLocks noChangeArrowheads="1"/>
            </p:cNvSpPr>
            <p:nvPr/>
          </p:nvSpPr>
          <p:spPr bwMode="auto">
            <a:xfrm>
              <a:off x="4704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rtl="0"/>
              <a:endParaRPr lang="zh-TW" altLang="en-US" noProof="0"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  <p:sp>
          <p:nvSpPr>
            <p:cNvPr id="47130" name="橢圓 26"/>
            <p:cNvSpPr>
              <a:spLocks noChangeArrowheads="1"/>
            </p:cNvSpPr>
            <p:nvPr/>
          </p:nvSpPr>
          <p:spPr bwMode="auto">
            <a:xfrm>
              <a:off x="4883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rtl="0"/>
              <a:endParaRPr lang="zh-TW" altLang="en-US" noProof="0"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  <p:sp>
          <p:nvSpPr>
            <p:cNvPr id="47131" name="橢圓​​ 27"/>
            <p:cNvSpPr>
              <a:spLocks noChangeArrowheads="1"/>
            </p:cNvSpPr>
            <p:nvPr/>
          </p:nvSpPr>
          <p:spPr bwMode="auto">
            <a:xfrm>
              <a:off x="5062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rtl="0"/>
              <a:endParaRPr lang="zh-TW" altLang="en-US" noProof="0"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  <p:sp>
          <p:nvSpPr>
            <p:cNvPr id="47132" name="橢圓 28"/>
            <p:cNvSpPr>
              <a:spLocks noChangeArrowheads="1"/>
            </p:cNvSpPr>
            <p:nvPr/>
          </p:nvSpPr>
          <p:spPr bwMode="auto">
            <a:xfrm>
              <a:off x="5241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rtl="0"/>
              <a:endParaRPr lang="zh-TW" altLang="en-US" noProof="0"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  <p:sp>
          <p:nvSpPr>
            <p:cNvPr id="47133" name="橢圓​​ 29"/>
            <p:cNvSpPr>
              <a:spLocks noChangeArrowheads="1"/>
            </p:cNvSpPr>
            <p:nvPr/>
          </p:nvSpPr>
          <p:spPr bwMode="auto">
            <a:xfrm>
              <a:off x="5420" y="2600"/>
              <a:ext cx="127" cy="128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rtl="0"/>
              <a:endParaRPr lang="zh-TW" altLang="en-US" noProof="0"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  <p:sp>
          <p:nvSpPr>
            <p:cNvPr id="47134" name="橢圓 30"/>
            <p:cNvSpPr>
              <a:spLocks noChangeArrowheads="1"/>
            </p:cNvSpPr>
            <p:nvPr/>
          </p:nvSpPr>
          <p:spPr bwMode="auto">
            <a:xfrm>
              <a:off x="4704" y="2779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rtl="0"/>
              <a:endParaRPr lang="zh-TW" altLang="en-US" noProof="0"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  <p:sp>
          <p:nvSpPr>
            <p:cNvPr id="47135" name="橢圓​​ 31"/>
            <p:cNvSpPr>
              <a:spLocks noChangeArrowheads="1"/>
            </p:cNvSpPr>
            <p:nvPr/>
          </p:nvSpPr>
          <p:spPr bwMode="auto">
            <a:xfrm>
              <a:off x="4883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rtl="0"/>
              <a:endParaRPr lang="zh-TW" altLang="en-US" noProof="0"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  <p:sp>
          <p:nvSpPr>
            <p:cNvPr id="47136" name="橢圓​​ 32"/>
            <p:cNvSpPr>
              <a:spLocks noChangeArrowheads="1"/>
            </p:cNvSpPr>
            <p:nvPr/>
          </p:nvSpPr>
          <p:spPr bwMode="auto">
            <a:xfrm>
              <a:off x="5062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rtl="0"/>
              <a:endParaRPr lang="zh-TW" altLang="en-US" noProof="0"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  <p:sp>
          <p:nvSpPr>
            <p:cNvPr id="47137" name="橢圓​​ 33"/>
            <p:cNvSpPr>
              <a:spLocks noChangeArrowheads="1"/>
            </p:cNvSpPr>
            <p:nvPr/>
          </p:nvSpPr>
          <p:spPr bwMode="auto">
            <a:xfrm>
              <a:off x="5241" y="2779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rtl="0"/>
              <a:endParaRPr lang="zh-TW" altLang="en-US" noProof="0"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  <p:sp>
          <p:nvSpPr>
            <p:cNvPr id="47138" name="橢圓​​ 34"/>
            <p:cNvSpPr>
              <a:spLocks noChangeArrowheads="1"/>
            </p:cNvSpPr>
            <p:nvPr/>
          </p:nvSpPr>
          <p:spPr bwMode="auto">
            <a:xfrm>
              <a:off x="4704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rtl="0"/>
              <a:endParaRPr lang="zh-TW" altLang="en-US" noProof="0"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  <p:sp>
          <p:nvSpPr>
            <p:cNvPr id="47139" name="橢圓​​ 35"/>
            <p:cNvSpPr>
              <a:spLocks noChangeArrowheads="1"/>
            </p:cNvSpPr>
            <p:nvPr/>
          </p:nvSpPr>
          <p:spPr bwMode="auto">
            <a:xfrm>
              <a:off x="4883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rtl="0"/>
              <a:endParaRPr lang="zh-TW" altLang="en-US" noProof="0"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  <p:sp>
          <p:nvSpPr>
            <p:cNvPr id="47140" name="橢圓​​ 36"/>
            <p:cNvSpPr>
              <a:spLocks noChangeArrowheads="1"/>
            </p:cNvSpPr>
            <p:nvPr/>
          </p:nvSpPr>
          <p:spPr bwMode="auto">
            <a:xfrm>
              <a:off x="5062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rtl="0"/>
              <a:endParaRPr lang="zh-TW" altLang="en-US" noProof="0"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  <p:sp>
          <p:nvSpPr>
            <p:cNvPr id="47141" name="橢圓​​ 37"/>
            <p:cNvSpPr>
              <a:spLocks noChangeArrowheads="1"/>
            </p:cNvSpPr>
            <p:nvPr/>
          </p:nvSpPr>
          <p:spPr bwMode="auto">
            <a:xfrm>
              <a:off x="5241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rtl="0"/>
              <a:endParaRPr lang="zh-TW" altLang="en-US" noProof="0"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  <p:sp>
          <p:nvSpPr>
            <p:cNvPr id="47142" name="橢圓​​ 38"/>
            <p:cNvSpPr>
              <a:spLocks noChangeArrowheads="1"/>
            </p:cNvSpPr>
            <p:nvPr/>
          </p:nvSpPr>
          <p:spPr bwMode="auto">
            <a:xfrm>
              <a:off x="4883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rtl="0"/>
              <a:endParaRPr lang="zh-TW" altLang="en-US" noProof="0"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  <p:sp>
          <p:nvSpPr>
            <p:cNvPr id="47143" name="橢圓​​ 39"/>
            <p:cNvSpPr>
              <a:spLocks noChangeArrowheads="1"/>
            </p:cNvSpPr>
            <p:nvPr/>
          </p:nvSpPr>
          <p:spPr bwMode="auto">
            <a:xfrm>
              <a:off x="5241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rtl="0"/>
              <a:endParaRPr lang="zh-TW" altLang="en-US" noProof="0"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</p:grpSp>
      <p:sp>
        <p:nvSpPr>
          <p:cNvPr id="47144" name="線條 40"/>
          <p:cNvSpPr>
            <a:spLocks noChangeShapeType="1"/>
          </p:cNvSpPr>
          <p:nvPr/>
        </p:nvSpPr>
        <p:spPr bwMode="auto">
          <a:xfrm>
            <a:off x="304800" y="2819400"/>
            <a:ext cx="82296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tlCol="0"/>
          <a:lstStyle/>
          <a:p>
            <a:pPr rtl="0"/>
            <a:endParaRPr lang="zh-TW" altLang="en-US" noProof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7107" name="標題預留位置 1"/>
          <p:cNvSpPr>
            <a:spLocks noGrp="1" noChangeArrowheads="1"/>
          </p:cNvSpPr>
          <p:nvPr>
            <p:ph type="ctrTitle"/>
          </p:nvPr>
        </p:nvSpPr>
        <p:spPr>
          <a:xfrm>
            <a:off x="315913" y="466725"/>
            <a:ext cx="6781800" cy="2133600"/>
          </a:xfrm>
        </p:spPr>
        <p:txBody>
          <a:bodyPr rtlCol="0"/>
          <a:lstStyle>
            <a:lvl1pPr algn="r">
              <a:defRPr sz="44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lvl="0" rtl="0"/>
            <a:r>
              <a:rPr lang="zh-TW" altLang="en-US" noProof="0" smtClean="0"/>
              <a:t>按一下以編輯母片標題樣式</a:t>
            </a:r>
            <a:endParaRPr lang="zh-TW" altLang="en-US" noProof="0"/>
          </a:p>
        </p:txBody>
      </p:sp>
      <p:sp>
        <p:nvSpPr>
          <p:cNvPr id="47108" name="文字版面配置區 2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849313" y="3049588"/>
            <a:ext cx="6248400" cy="2362200"/>
          </a:xfrm>
        </p:spPr>
        <p:txBody>
          <a:bodyPr rtlCol="0"/>
          <a:lstStyle>
            <a:lvl1pPr marL="0" indent="0" algn="r">
              <a:buFontTx/>
              <a:buNone/>
              <a:defRPr sz="29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lvl="0" rtl="0"/>
            <a:r>
              <a:rPr lang="zh-TW" altLang="en-US" noProof="0"/>
              <a:t>按一下以編輯母片副標題樣式</a:t>
            </a:r>
          </a:p>
        </p:txBody>
      </p:sp>
      <p:sp>
        <p:nvSpPr>
          <p:cNvPr id="47109" name="日期版面配置區 3"/>
          <p:cNvSpPr>
            <a:spLocks noGrp="1" noChangeArrowheads="1"/>
          </p:cNvSpPr>
          <p:nvPr>
            <p:ph type="dt" sz="half" idx="2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373B1725-6700-416F-AE55-B049F756B7A8}" type="datetime1">
              <a:rPr lang="zh-TW" altLang="en-US" noProof="0" smtClean="0"/>
              <a:t>2025/3/12</a:t>
            </a:fld>
            <a:endParaRPr lang="zh-TW" altLang="en-US" noProof="0" dirty="0"/>
          </a:p>
        </p:txBody>
      </p:sp>
      <p:sp>
        <p:nvSpPr>
          <p:cNvPr id="47110" name="頁尾版面配置區 4"/>
          <p:cNvSpPr>
            <a:spLocks noGrp="1" noChangeArrowheads="1"/>
          </p:cNvSpPr>
          <p:nvPr>
            <p:ph type="ftr" sz="quarter" idx="3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r>
              <a:rPr lang="zh-TW" altLang="en-US" noProof="0"/>
              <a:t>新增頁尾</a:t>
            </a:r>
          </a:p>
        </p:txBody>
      </p:sp>
      <p:sp>
        <p:nvSpPr>
          <p:cNvPr id="47111" name="投影片編號預留位置 5"/>
          <p:cNvSpPr>
            <a:spLocks noGrp="1" noChangeArrowheads="1"/>
          </p:cNvSpPr>
          <p:nvPr>
            <p:ph type="sldNum" sz="quarter" idx="4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E945280F-DE53-48B1-9FB9-96A39916642A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 smtClean="0"/>
              <a:t>按一下以編輯母片標題樣式</a:t>
            </a:r>
            <a:endParaRPr lang="zh-TW" altLang="en-US" noProof="0"/>
          </a:p>
        </p:txBody>
      </p:sp>
      <p:sp>
        <p:nvSpPr>
          <p:cNvPr id="3" name="內容預留位置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>
            <a:lvl1pPr marL="45720" indent="0">
              <a:buFontTx/>
              <a:buNone/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2pPr>
            <a:lvl3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3pPr>
            <a:lvl4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4pPr>
            <a:lvl5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5pPr>
          </a:lstStyle>
          <a:p>
            <a:pPr lvl="0" rtl="0"/>
            <a:r>
              <a:rPr lang="zh-TW" altLang="en-US" noProof="0"/>
              <a:t>按一下以編輯母片文字樣式</a:t>
            </a:r>
          </a:p>
          <a:p>
            <a:pPr lvl="1" rtl="0"/>
            <a:r>
              <a:rPr lang="zh-TW" altLang="en-US" noProof="0"/>
              <a:t>第二層</a:t>
            </a:r>
          </a:p>
          <a:p>
            <a:pPr lvl="2" rtl="0"/>
            <a:r>
              <a:rPr lang="zh-TW" altLang="en-US" noProof="0"/>
              <a:t>第三層</a:t>
            </a:r>
          </a:p>
          <a:p>
            <a:pPr lvl="3" rtl="0"/>
            <a:r>
              <a:rPr lang="zh-TW" altLang="en-US" noProof="0"/>
              <a:t>第四層</a:t>
            </a:r>
          </a:p>
          <a:p>
            <a:pPr lvl="4" rtl="0"/>
            <a:r>
              <a:rPr lang="zh-TW" altLang="en-US" noProof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3D12FC9C-D0EC-4B0E-85F9-B6A06E51D0FF}" type="datetime1">
              <a:rPr lang="zh-TW" altLang="en-US" noProof="0" smtClean="0"/>
              <a:t>2025/3/12</a:t>
            </a:fld>
            <a:endParaRPr lang="zh-TW" altLang="en-US" noProof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r>
              <a:rPr lang="zh-TW" altLang="en-US" noProof="0"/>
              <a:t>新增頁尾</a:t>
            </a:r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71C6F290-D301-4864-9490-340EF11588D9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</p:spTree>
    <p:extLst>
      <p:ext uri="{BB962C8B-B14F-4D97-AF65-F5344CB8AC3E}">
        <p14:creationId xmlns:p14="http://schemas.microsoft.com/office/powerpoint/2010/main" val="30360729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rtlCol="0" anchor="t"/>
          <a:lstStyle>
            <a:lvl1pPr algn="l">
              <a:defRPr sz="4000" b="1" cap="all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 smtClean="0"/>
              <a:t>按一下以編輯母片標題樣式</a:t>
            </a:r>
            <a:endParaRPr lang="zh-TW" altLang="en-US" noProof="0"/>
          </a:p>
        </p:txBody>
      </p:sp>
      <p:sp>
        <p:nvSpPr>
          <p:cNvPr id="3" name="文字預留位置 2"/>
          <p:cNvSpPr>
            <a:spLocks noGrp="1"/>
          </p:cNvSpPr>
          <p:nvPr>
            <p:ph type="body" idx="1" hasCustomPrompt="1"/>
          </p:nvPr>
        </p:nvSpPr>
        <p:spPr>
          <a:xfrm>
            <a:off x="722313" y="2906713"/>
            <a:ext cx="7772400" cy="1500187"/>
          </a:xfrm>
        </p:spPr>
        <p:txBody>
          <a:bodyPr rtlCol="0" anchor="b"/>
          <a:lstStyle>
            <a:lvl1pPr marL="0" indent="0">
              <a:buNone/>
              <a:defRPr sz="20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 rtl="0"/>
            <a:r>
              <a:rPr lang="zh-TW" altLang="en-US" noProof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95B3F9A4-906A-4632-A648-C640F5F85998}" type="datetime1">
              <a:rPr lang="zh-TW" altLang="en-US" noProof="0" smtClean="0"/>
              <a:t>2025/3/12</a:t>
            </a:fld>
            <a:endParaRPr lang="zh-TW" altLang="en-US" noProof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r>
              <a:rPr lang="zh-TW" altLang="en-US" noProof="0"/>
              <a:t>新增頁尾</a:t>
            </a:r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D0208CE1-DD55-4A43-A479-EF83A2DC3985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</p:spTree>
    <p:extLst>
      <p:ext uri="{BB962C8B-B14F-4D97-AF65-F5344CB8AC3E}">
        <p14:creationId xmlns:p14="http://schemas.microsoft.com/office/powerpoint/2010/main" val="16219752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 smtClean="0"/>
              <a:t>按一下以編輯母片標題樣式</a:t>
            </a:r>
            <a:endParaRPr lang="zh-TW" altLang="en-US" noProof="0"/>
          </a:p>
        </p:txBody>
      </p:sp>
      <p:sp>
        <p:nvSpPr>
          <p:cNvPr id="3" name="內容預留位置 2"/>
          <p:cNvSpPr>
            <a:spLocks noGrp="1"/>
          </p:cNvSpPr>
          <p:nvPr>
            <p:ph sz="half" idx="1" hasCustomPrompt="1"/>
          </p:nvPr>
        </p:nvSpPr>
        <p:spPr>
          <a:xfrm>
            <a:off x="1143000" y="1524000"/>
            <a:ext cx="3619500" cy="4411663"/>
          </a:xfrm>
        </p:spPr>
        <p:txBody>
          <a:bodyPr rtlCol="0"/>
          <a:lstStyle>
            <a:lvl1pPr marL="45720" indent="0">
              <a:buFontTx/>
              <a:buNone/>
              <a:defRPr sz="28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>
              <a:defRPr sz="24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2pPr>
            <a:lvl3pPr>
              <a:defRPr sz="20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3pPr>
            <a:lvl4pPr>
              <a:defRPr sz="18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4pPr>
            <a:lvl5pPr>
              <a:defRPr sz="18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zh-TW" altLang="en-US" noProof="0"/>
              <a:t>按一下以編輯母片文字樣式</a:t>
            </a:r>
          </a:p>
          <a:p>
            <a:pPr lvl="1" rtl="0"/>
            <a:r>
              <a:rPr lang="zh-TW" altLang="en-US" noProof="0"/>
              <a:t>第二層</a:t>
            </a:r>
          </a:p>
          <a:p>
            <a:pPr lvl="2" rtl="0"/>
            <a:r>
              <a:rPr lang="zh-TW" altLang="en-US" noProof="0"/>
              <a:t>第三層</a:t>
            </a:r>
          </a:p>
          <a:p>
            <a:pPr lvl="3" rtl="0"/>
            <a:r>
              <a:rPr lang="zh-TW" altLang="en-US" noProof="0"/>
              <a:t>第四層</a:t>
            </a:r>
          </a:p>
          <a:p>
            <a:pPr lvl="4" rtl="0"/>
            <a:r>
              <a:rPr lang="zh-TW" altLang="en-US" noProof="0"/>
              <a:t>第五層</a:t>
            </a:r>
          </a:p>
        </p:txBody>
      </p:sp>
      <p:sp>
        <p:nvSpPr>
          <p:cNvPr id="4" name="內容預留位置 3"/>
          <p:cNvSpPr>
            <a:spLocks noGrp="1"/>
          </p:cNvSpPr>
          <p:nvPr>
            <p:ph sz="half" idx="2" hasCustomPrompt="1"/>
          </p:nvPr>
        </p:nvSpPr>
        <p:spPr>
          <a:xfrm>
            <a:off x="4914900" y="1524000"/>
            <a:ext cx="3619500" cy="4411663"/>
          </a:xfrm>
        </p:spPr>
        <p:txBody>
          <a:bodyPr rtlCol="0"/>
          <a:lstStyle>
            <a:lvl1pPr marL="45720" indent="0">
              <a:buFontTx/>
              <a:buNone/>
              <a:defRPr sz="28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>
              <a:defRPr sz="24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2pPr>
            <a:lvl3pPr>
              <a:defRPr sz="20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3pPr>
            <a:lvl4pPr>
              <a:defRPr sz="18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4pPr>
            <a:lvl5pPr>
              <a:defRPr sz="18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zh-TW" altLang="en-US" noProof="0"/>
              <a:t>按一下以編輯母片文字樣式</a:t>
            </a:r>
          </a:p>
          <a:p>
            <a:pPr lvl="1" rtl="0"/>
            <a:r>
              <a:rPr lang="zh-TW" altLang="en-US" noProof="0"/>
              <a:t>第二層</a:t>
            </a:r>
          </a:p>
          <a:p>
            <a:pPr lvl="2" rtl="0"/>
            <a:r>
              <a:rPr lang="zh-TW" altLang="en-US" noProof="0"/>
              <a:t>第三層</a:t>
            </a:r>
          </a:p>
          <a:p>
            <a:pPr lvl="3" rtl="0"/>
            <a:r>
              <a:rPr lang="zh-TW" altLang="en-US" noProof="0"/>
              <a:t>第四層</a:t>
            </a:r>
          </a:p>
          <a:p>
            <a:pPr lvl="4" rtl="0"/>
            <a:r>
              <a:rPr lang="zh-TW" altLang="en-US" noProof="0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F8F9CA53-9B65-44AF-A2EB-CF14C2EE6A83}" type="datetime1">
              <a:rPr lang="zh-TW" altLang="en-US" noProof="0" smtClean="0"/>
              <a:t>2025/3/12</a:t>
            </a:fld>
            <a:endParaRPr lang="zh-TW" altLang="en-US" noProof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r>
              <a:rPr lang="zh-TW" altLang="en-US" noProof="0"/>
              <a:t>新增頁尾</a:t>
            </a:r>
          </a:p>
        </p:txBody>
      </p:sp>
      <p:sp>
        <p:nvSpPr>
          <p:cNvPr id="7" name="投影片編號預留位置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0927AF89-6755-46F5-BBCF-E571D7F311A5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</p:spTree>
    <p:extLst>
      <p:ext uri="{BB962C8B-B14F-4D97-AF65-F5344CB8AC3E}">
        <p14:creationId xmlns:p14="http://schemas.microsoft.com/office/powerpoint/2010/main" val="10373582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 smtClean="0"/>
              <a:t>按一下以編輯母片標題樣式</a:t>
            </a:r>
            <a:endParaRPr lang="zh-TW" altLang="en-US" noProof="0"/>
          </a:p>
        </p:txBody>
      </p:sp>
      <p:sp>
        <p:nvSpPr>
          <p:cNvPr id="3" name="文字預留位置 2"/>
          <p:cNvSpPr>
            <a:spLocks noGrp="1"/>
          </p:cNvSpPr>
          <p:nvPr>
            <p:ph type="body" idx="1" hasCustomPrompt="1"/>
          </p:nvPr>
        </p:nvSpPr>
        <p:spPr>
          <a:xfrm>
            <a:off x="457200" y="1535113"/>
            <a:ext cx="4040188" cy="639762"/>
          </a:xfrm>
        </p:spPr>
        <p:txBody>
          <a:bodyPr rtlCol="0" anchor="b"/>
          <a:lstStyle>
            <a:lvl1pPr marL="0" indent="0">
              <a:buNone/>
              <a:defRPr sz="2400" b="1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zh-TW" altLang="en-US" noProof="0"/>
              <a:t>按一下以編輯母片文字樣式</a:t>
            </a:r>
          </a:p>
        </p:txBody>
      </p:sp>
      <p:sp>
        <p:nvSpPr>
          <p:cNvPr id="4" name="內容預留位置 3"/>
          <p:cNvSpPr>
            <a:spLocks noGrp="1"/>
          </p:cNvSpPr>
          <p:nvPr>
            <p:ph sz="half" idx="2" hasCustomPrompt="1"/>
          </p:nvPr>
        </p:nvSpPr>
        <p:spPr>
          <a:xfrm>
            <a:off x="457200" y="2174875"/>
            <a:ext cx="4040188" cy="3951288"/>
          </a:xfrm>
        </p:spPr>
        <p:txBody>
          <a:bodyPr rtlCol="0"/>
          <a:lstStyle>
            <a:lvl1pPr marL="45720" indent="0">
              <a:buFontTx/>
              <a:buNone/>
              <a:defRPr sz="24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>
              <a:defRPr sz="20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2pPr>
            <a:lvl3pPr>
              <a:defRPr sz="18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3pPr>
            <a:lvl4pPr>
              <a:defRPr sz="16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4pPr>
            <a:lvl5pPr>
              <a:defRPr sz="16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zh-TW" altLang="en-US" noProof="0"/>
              <a:t>按一下以編輯母片文字樣式</a:t>
            </a:r>
          </a:p>
          <a:p>
            <a:pPr lvl="1" rtl="0"/>
            <a:r>
              <a:rPr lang="zh-TW" altLang="en-US" noProof="0"/>
              <a:t>第二層</a:t>
            </a:r>
          </a:p>
          <a:p>
            <a:pPr lvl="2" rtl="0"/>
            <a:r>
              <a:rPr lang="zh-TW" altLang="en-US" noProof="0"/>
              <a:t>第三層</a:t>
            </a:r>
          </a:p>
          <a:p>
            <a:pPr lvl="3" rtl="0"/>
            <a:r>
              <a:rPr lang="zh-TW" altLang="en-US" noProof="0"/>
              <a:t>第四層</a:t>
            </a:r>
          </a:p>
          <a:p>
            <a:pPr lvl="4" rtl="0"/>
            <a:r>
              <a:rPr lang="zh-TW" altLang="en-US" noProof="0"/>
              <a:t>第五層</a:t>
            </a:r>
          </a:p>
        </p:txBody>
      </p:sp>
      <p:sp>
        <p:nvSpPr>
          <p:cNvPr id="5" name="文字預留位置 4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5" y="1535113"/>
            <a:ext cx="4041775" cy="639762"/>
          </a:xfrm>
        </p:spPr>
        <p:txBody>
          <a:bodyPr rtlCol="0" anchor="b"/>
          <a:lstStyle>
            <a:lvl1pPr marL="0" indent="0">
              <a:buNone/>
              <a:defRPr sz="2400" b="1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zh-TW" altLang="en-US" noProof="0"/>
              <a:t>按一下以編輯母片文字樣式</a:t>
            </a:r>
          </a:p>
        </p:txBody>
      </p:sp>
      <p:sp>
        <p:nvSpPr>
          <p:cNvPr id="6" name="內容預留位置 5"/>
          <p:cNvSpPr>
            <a:spLocks noGrp="1"/>
          </p:cNvSpPr>
          <p:nvPr>
            <p:ph sz="quarter" idx="4" hasCustomPrompt="1"/>
          </p:nvPr>
        </p:nvSpPr>
        <p:spPr>
          <a:xfrm>
            <a:off x="4645025" y="2174875"/>
            <a:ext cx="4041775" cy="3951288"/>
          </a:xfrm>
        </p:spPr>
        <p:txBody>
          <a:bodyPr rtlCol="0"/>
          <a:lstStyle>
            <a:lvl1pPr marL="45720" indent="0">
              <a:buFontTx/>
              <a:buNone/>
              <a:defRPr sz="24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>
              <a:defRPr sz="20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2pPr>
            <a:lvl3pPr>
              <a:defRPr sz="18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3pPr>
            <a:lvl4pPr>
              <a:defRPr sz="16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4pPr>
            <a:lvl5pPr>
              <a:defRPr sz="16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zh-TW" altLang="en-US" noProof="0"/>
              <a:t>按一下以編輯母片文字樣式</a:t>
            </a:r>
          </a:p>
          <a:p>
            <a:pPr lvl="1" rtl="0"/>
            <a:r>
              <a:rPr lang="zh-TW" altLang="en-US" noProof="0"/>
              <a:t>第二層</a:t>
            </a:r>
          </a:p>
          <a:p>
            <a:pPr lvl="2" rtl="0"/>
            <a:r>
              <a:rPr lang="zh-TW" altLang="en-US" noProof="0"/>
              <a:t>第三層</a:t>
            </a:r>
          </a:p>
          <a:p>
            <a:pPr lvl="3" rtl="0"/>
            <a:r>
              <a:rPr lang="zh-TW" altLang="en-US" noProof="0"/>
              <a:t>第四層</a:t>
            </a:r>
          </a:p>
          <a:p>
            <a:pPr lvl="4" rtl="0"/>
            <a:r>
              <a:rPr lang="zh-TW" altLang="en-US" noProof="0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E7B6C231-5745-4916-A406-F41199E3B8A7}" type="datetime1">
              <a:rPr lang="zh-TW" altLang="en-US" noProof="0" smtClean="0"/>
              <a:t>2025/3/12</a:t>
            </a:fld>
            <a:endParaRPr lang="zh-TW" altLang="en-US" noProof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r>
              <a:rPr lang="zh-TW" altLang="en-US" noProof="0"/>
              <a:t>新增頁尾</a:t>
            </a:r>
          </a:p>
        </p:txBody>
      </p:sp>
      <p:sp>
        <p:nvSpPr>
          <p:cNvPr id="9" name="投影片編號預留位置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F76BE3C0-1208-4260-82C3-0EB040027195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</p:spTree>
    <p:extLst>
      <p:ext uri="{BB962C8B-B14F-4D97-AF65-F5344CB8AC3E}">
        <p14:creationId xmlns:p14="http://schemas.microsoft.com/office/powerpoint/2010/main" val="13932538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 smtClean="0"/>
              <a:t>按一下以編輯母片標題樣式</a:t>
            </a:r>
            <a:endParaRPr lang="zh-TW" altLang="en-US" noProof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D6B0E37F-38AA-4A84-8B92-37CA6F46D5CE}" type="datetime1">
              <a:rPr lang="zh-TW" altLang="en-US" noProof="0" smtClean="0"/>
              <a:t>2025/3/12</a:t>
            </a:fld>
            <a:endParaRPr lang="zh-TW" altLang="en-US" noProof="0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r>
              <a:rPr lang="zh-TW" altLang="en-US" noProof="0"/>
              <a:t>新增頁尾</a:t>
            </a:r>
          </a:p>
        </p:txBody>
      </p:sp>
      <p:sp>
        <p:nvSpPr>
          <p:cNvPr id="5" name="投影片編號預留位置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D5F02DF6-5EF1-449D-8E8F-F40E7D2FCBCB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</p:spTree>
    <p:extLst>
      <p:ext uri="{BB962C8B-B14F-4D97-AF65-F5344CB8AC3E}">
        <p14:creationId xmlns:p14="http://schemas.microsoft.com/office/powerpoint/2010/main" val="8673688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276A2AA5-EB3F-4444-A6C3-2B22F9BA27F6}" type="datetime1">
              <a:rPr lang="zh-TW" altLang="en-US" noProof="0" smtClean="0"/>
              <a:t>2025/3/12</a:t>
            </a:fld>
            <a:endParaRPr lang="zh-TW" altLang="en-US" noProof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r>
              <a:rPr lang="zh-TW" altLang="en-US" noProof="0"/>
              <a:t>新增頁尾</a:t>
            </a:r>
          </a:p>
        </p:txBody>
      </p:sp>
      <p:sp>
        <p:nvSpPr>
          <p:cNvPr id="4" name="投影片編號預留位置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AC3460AA-1533-4548-8781-A6D0EAE276D6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</p:spTree>
    <p:extLst>
      <p:ext uri="{BB962C8B-B14F-4D97-AF65-F5344CB8AC3E}">
        <p14:creationId xmlns:p14="http://schemas.microsoft.com/office/powerpoint/2010/main" val="12510941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rtlCol="0"/>
          <a:lstStyle>
            <a:lvl1pPr algn="l">
              <a:defRPr sz="2000" b="1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 smtClean="0"/>
              <a:t>按一下以編輯母片標題樣式</a:t>
            </a:r>
            <a:endParaRPr lang="zh-TW" altLang="en-US" noProof="0"/>
          </a:p>
        </p:txBody>
      </p:sp>
      <p:sp>
        <p:nvSpPr>
          <p:cNvPr id="3" name="內容預留位置 2"/>
          <p:cNvSpPr>
            <a:spLocks noGrp="1"/>
          </p:cNvSpPr>
          <p:nvPr>
            <p:ph idx="1" hasCustomPrompt="1"/>
          </p:nvPr>
        </p:nvSpPr>
        <p:spPr>
          <a:xfrm>
            <a:off x="3575050" y="273050"/>
            <a:ext cx="5111750" cy="5853113"/>
          </a:xfrm>
        </p:spPr>
        <p:txBody>
          <a:bodyPr rtlCol="0"/>
          <a:lstStyle>
            <a:lvl1pPr marL="45720" indent="0">
              <a:buFontTx/>
              <a:buNone/>
              <a:defRPr sz="32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>
              <a:defRPr sz="28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2pPr>
            <a:lvl3pPr>
              <a:defRPr sz="24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3pPr>
            <a:lvl4pPr>
              <a:defRPr sz="20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4pPr>
            <a:lvl5pPr>
              <a:defRPr sz="20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zh-TW" altLang="en-US" noProof="0"/>
              <a:t>按一下以編輯母片文字樣式</a:t>
            </a:r>
          </a:p>
          <a:p>
            <a:pPr lvl="1" rtl="0"/>
            <a:r>
              <a:rPr lang="zh-TW" altLang="en-US" noProof="0"/>
              <a:t>第二層</a:t>
            </a:r>
          </a:p>
          <a:p>
            <a:pPr lvl="2" rtl="0"/>
            <a:r>
              <a:rPr lang="zh-TW" altLang="en-US" noProof="0"/>
              <a:t>第三層</a:t>
            </a:r>
          </a:p>
          <a:p>
            <a:pPr lvl="3" rtl="0"/>
            <a:r>
              <a:rPr lang="zh-TW" altLang="en-US" noProof="0"/>
              <a:t>第四層</a:t>
            </a:r>
          </a:p>
          <a:p>
            <a:pPr lvl="4" rtl="0"/>
            <a:r>
              <a:rPr lang="zh-TW" altLang="en-US" noProof="0"/>
              <a:t>第五層</a:t>
            </a:r>
          </a:p>
        </p:txBody>
      </p:sp>
      <p:sp>
        <p:nvSpPr>
          <p:cNvPr id="4" name="文字預留位置 3"/>
          <p:cNvSpPr>
            <a:spLocks noGrp="1"/>
          </p:cNvSpPr>
          <p:nvPr>
            <p:ph type="body" sz="half" idx="2" hasCustomPrompt="1"/>
          </p:nvPr>
        </p:nvSpPr>
        <p:spPr>
          <a:xfrm>
            <a:off x="457200" y="1435100"/>
            <a:ext cx="3008313" cy="4691063"/>
          </a:xfrm>
        </p:spPr>
        <p:txBody>
          <a:bodyPr rtlCol="0"/>
          <a:lstStyle>
            <a:lvl1pPr marL="0" indent="0">
              <a:buNone/>
              <a:defRPr sz="14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zh-TW" altLang="en-US" noProof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79B68487-644F-470F-AE2B-E2DBA3C773A5}" type="datetime1">
              <a:rPr lang="zh-TW" altLang="en-US" noProof="0" smtClean="0"/>
              <a:t>2025/3/12</a:t>
            </a:fld>
            <a:endParaRPr lang="zh-TW" altLang="en-US" noProof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r>
              <a:rPr lang="zh-TW" altLang="en-US" noProof="0"/>
              <a:t>新增頁尾</a:t>
            </a:r>
          </a:p>
        </p:txBody>
      </p:sp>
      <p:sp>
        <p:nvSpPr>
          <p:cNvPr id="7" name="投影片編號預留位置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C6386842-FEC9-453F-B6F7-7C945F3A2D73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</p:spTree>
    <p:extLst>
      <p:ext uri="{BB962C8B-B14F-4D97-AF65-F5344CB8AC3E}">
        <p14:creationId xmlns:p14="http://schemas.microsoft.com/office/powerpoint/2010/main" val="15309245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rtlCol="0"/>
          <a:lstStyle>
            <a:lvl1pPr algn="l">
              <a:defRPr sz="2000" b="1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 smtClean="0"/>
              <a:t>按一下以編輯母片標題樣式</a:t>
            </a:r>
            <a:endParaRPr lang="zh-TW" altLang="en-US" noProof="0"/>
          </a:p>
        </p:txBody>
      </p:sp>
      <p:sp>
        <p:nvSpPr>
          <p:cNvPr id="3" name="圖片預留位置 2" descr="要新增影像的空白預留位置。按一下預留位置，然後選取您要新增的影像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/>
          <a:lstStyle>
            <a:lvl1pPr marL="0" indent="0">
              <a:buNone/>
              <a:defRPr sz="32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zh-TW" altLang="en-US" noProof="0" smtClean="0"/>
              <a:t>按一下圖示以新增圖片</a:t>
            </a:r>
            <a:endParaRPr lang="zh-TW" altLang="en-US" noProof="0"/>
          </a:p>
        </p:txBody>
      </p:sp>
      <p:sp>
        <p:nvSpPr>
          <p:cNvPr id="4" name="文字預留位置 3"/>
          <p:cNvSpPr>
            <a:spLocks noGrp="1"/>
          </p:cNvSpPr>
          <p:nvPr>
            <p:ph type="body" sz="half" idx="2" hasCustomPrompt="1"/>
          </p:nvPr>
        </p:nvSpPr>
        <p:spPr>
          <a:xfrm>
            <a:off x="1792288" y="5367338"/>
            <a:ext cx="5486400" cy="804862"/>
          </a:xfrm>
        </p:spPr>
        <p:txBody>
          <a:bodyPr rtlCol="0"/>
          <a:lstStyle>
            <a:lvl1pPr marL="0" indent="0">
              <a:buNone/>
              <a:defRPr sz="14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zh-TW" altLang="en-US" noProof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DFC86E0D-9579-4F21-B3C1-39B42F12AAD4}" type="datetime1">
              <a:rPr lang="zh-TW" altLang="en-US" noProof="0" smtClean="0"/>
              <a:t>2025/3/12</a:t>
            </a:fld>
            <a:endParaRPr lang="zh-TW" altLang="en-US" noProof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r>
              <a:rPr lang="zh-TW" altLang="en-US" noProof="0"/>
              <a:t>新增頁尾</a:t>
            </a:r>
          </a:p>
        </p:txBody>
      </p:sp>
      <p:sp>
        <p:nvSpPr>
          <p:cNvPr id="7" name="投影片編號預留位置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E96DA581-ADE3-4A40-91CB-711A776CAC29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</p:spTree>
    <p:extLst>
      <p:ext uri="{BB962C8B-B14F-4D97-AF65-F5344CB8AC3E}">
        <p14:creationId xmlns:p14="http://schemas.microsoft.com/office/powerpoint/2010/main" val="29115662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 smtClean="0"/>
              <a:t>按一下以編輯母片標題樣式</a:t>
            </a:r>
            <a:endParaRPr lang="zh-TW" altLang="en-US" noProof="0"/>
          </a:p>
        </p:txBody>
      </p:sp>
      <p:sp>
        <p:nvSpPr>
          <p:cNvPr id="3" name="直排文字預留位置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>
            <a:lvl1pPr marL="45720" indent="0">
              <a:buFontTx/>
              <a:buNone/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2pPr>
            <a:lvl3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3pPr>
            <a:lvl4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4pPr>
            <a:lvl5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5pPr>
          </a:lstStyle>
          <a:p>
            <a:pPr lvl="0" rtl="0"/>
            <a:r>
              <a:rPr lang="zh-TW" altLang="en-US" noProof="0"/>
              <a:t>按一下以編輯母片文字樣式</a:t>
            </a:r>
          </a:p>
          <a:p>
            <a:pPr lvl="1" rtl="0"/>
            <a:r>
              <a:rPr lang="zh-TW" altLang="en-US" noProof="0"/>
              <a:t>第二層</a:t>
            </a:r>
          </a:p>
          <a:p>
            <a:pPr lvl="2" rtl="0"/>
            <a:r>
              <a:rPr lang="zh-TW" altLang="en-US" noProof="0"/>
              <a:t>第三層</a:t>
            </a:r>
          </a:p>
          <a:p>
            <a:pPr lvl="3" rtl="0"/>
            <a:r>
              <a:rPr lang="zh-TW" altLang="en-US" noProof="0"/>
              <a:t>第四層</a:t>
            </a:r>
          </a:p>
          <a:p>
            <a:pPr lvl="4" rtl="0"/>
            <a:r>
              <a:rPr lang="zh-TW" altLang="en-US" noProof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5E26F740-5BCE-4E71-804E-AB312AB15CCE}" type="datetime1">
              <a:rPr lang="zh-TW" altLang="en-US" noProof="0" smtClean="0"/>
              <a:t>2025/3/12</a:t>
            </a:fld>
            <a:endParaRPr lang="zh-TW" altLang="en-US" noProof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r>
              <a:rPr lang="zh-TW" altLang="en-US" noProof="0"/>
              <a:t>新增頁尾</a:t>
            </a:r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872E90EB-6CA4-453F-8712-C339590DE034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</p:spTree>
    <p:extLst>
      <p:ext uri="{BB962C8B-B14F-4D97-AF65-F5344CB8AC3E}">
        <p14:creationId xmlns:p14="http://schemas.microsoft.com/office/powerpoint/2010/main" val="41131271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457950" y="228600"/>
            <a:ext cx="2076450" cy="5707063"/>
          </a:xfrm>
        </p:spPr>
        <p:txBody>
          <a:bodyPr vert="eaVert"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 smtClean="0"/>
              <a:t>按一下以編輯母片標題樣式</a:t>
            </a:r>
            <a:endParaRPr lang="zh-TW" altLang="en-US" noProof="0"/>
          </a:p>
        </p:txBody>
      </p:sp>
      <p:sp>
        <p:nvSpPr>
          <p:cNvPr id="3" name="直排文字預留位置 2"/>
          <p:cNvSpPr>
            <a:spLocks noGrp="1"/>
          </p:cNvSpPr>
          <p:nvPr>
            <p:ph type="body" orient="vert" idx="1" hasCustomPrompt="1"/>
          </p:nvPr>
        </p:nvSpPr>
        <p:spPr>
          <a:xfrm>
            <a:off x="228600" y="228600"/>
            <a:ext cx="6076950" cy="5707063"/>
          </a:xfrm>
        </p:spPr>
        <p:txBody>
          <a:bodyPr vert="eaVert" rtlCol="0"/>
          <a:lstStyle>
            <a:lvl1pPr marL="45720" indent="0">
              <a:buFontTx/>
              <a:buNone/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2pPr>
            <a:lvl3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3pPr>
            <a:lvl4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4pPr>
            <a:lvl5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5pPr>
          </a:lstStyle>
          <a:p>
            <a:pPr lvl="0" rtl="0"/>
            <a:r>
              <a:rPr lang="zh-TW" altLang="en-US" noProof="0"/>
              <a:t>按一下以編輯母片文字樣式</a:t>
            </a:r>
          </a:p>
          <a:p>
            <a:pPr lvl="1" rtl="0"/>
            <a:r>
              <a:rPr lang="zh-TW" altLang="en-US" noProof="0"/>
              <a:t>第二層</a:t>
            </a:r>
          </a:p>
          <a:p>
            <a:pPr lvl="2" rtl="0"/>
            <a:r>
              <a:rPr lang="zh-TW" altLang="en-US" noProof="0"/>
              <a:t>第三層</a:t>
            </a:r>
          </a:p>
          <a:p>
            <a:pPr lvl="3" rtl="0"/>
            <a:r>
              <a:rPr lang="zh-TW" altLang="en-US" noProof="0"/>
              <a:t>第四層</a:t>
            </a:r>
          </a:p>
          <a:p>
            <a:pPr lvl="4" rtl="0"/>
            <a:r>
              <a:rPr lang="zh-TW" altLang="en-US" noProof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4BB54576-920C-4DD0-94D7-4B7CB39B1899}" type="datetime1">
              <a:rPr lang="zh-TW" altLang="en-US" noProof="0" smtClean="0"/>
              <a:t>2025/3/12</a:t>
            </a:fld>
            <a:endParaRPr lang="zh-TW" altLang="en-US" noProof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r>
              <a:rPr lang="zh-TW" altLang="en-US" noProof="0"/>
              <a:t>新增頁尾</a:t>
            </a:r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26D251BA-4196-46F7-BF5E-DE37F6712AD1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</p:spTree>
    <p:extLst>
      <p:ext uri="{BB962C8B-B14F-4D97-AF65-F5344CB8AC3E}">
        <p14:creationId xmlns:p14="http://schemas.microsoft.com/office/powerpoint/2010/main" val="3251701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線條 2"/>
          <p:cNvSpPr>
            <a:spLocks noChangeShapeType="1"/>
          </p:cNvSpPr>
          <p:nvPr/>
        </p:nvSpPr>
        <p:spPr bwMode="auto">
          <a:xfrm>
            <a:off x="7962900" y="152400"/>
            <a:ext cx="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tlCol="0"/>
          <a:lstStyle/>
          <a:p>
            <a:pPr rtl="0"/>
            <a:endParaRPr lang="zh-TW" altLang="en-US" noProof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grpSp>
        <p:nvGrpSpPr>
          <p:cNvPr id="46088" name="群組 8"/>
          <p:cNvGrpSpPr>
            <a:grpSpLocks/>
          </p:cNvGrpSpPr>
          <p:nvPr/>
        </p:nvGrpSpPr>
        <p:grpSpPr bwMode="auto">
          <a:xfrm>
            <a:off x="8153400" y="152400"/>
            <a:ext cx="792163" cy="1295400"/>
            <a:chOff x="5136" y="960"/>
            <a:chExt cx="528" cy="864"/>
          </a:xfrm>
        </p:grpSpPr>
        <p:sp>
          <p:nvSpPr>
            <p:cNvPr id="46089" name="橢圓​​ 9"/>
            <p:cNvSpPr>
              <a:spLocks noChangeArrowheads="1"/>
            </p:cNvSpPr>
            <p:nvPr/>
          </p:nvSpPr>
          <p:spPr bwMode="auto">
            <a:xfrm>
              <a:off x="5136" y="960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rtl="0"/>
              <a:endParaRPr lang="zh-TW" altLang="en-US" noProof="0"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  <p:sp>
          <p:nvSpPr>
            <p:cNvPr id="46090" name="橢圓 10"/>
            <p:cNvSpPr>
              <a:spLocks noChangeArrowheads="1"/>
            </p:cNvSpPr>
            <p:nvPr/>
          </p:nvSpPr>
          <p:spPr bwMode="auto">
            <a:xfrm>
              <a:off x="5248" y="960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rtl="0"/>
              <a:endParaRPr lang="zh-TW" altLang="en-US" noProof="0"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  <p:sp>
          <p:nvSpPr>
            <p:cNvPr id="46091" name="橢圓 11"/>
            <p:cNvSpPr>
              <a:spLocks noChangeArrowheads="1"/>
            </p:cNvSpPr>
            <p:nvPr/>
          </p:nvSpPr>
          <p:spPr bwMode="auto">
            <a:xfrm>
              <a:off x="5360" y="960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rtl="0"/>
              <a:endParaRPr lang="zh-TW" altLang="en-US" noProof="0"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  <p:sp>
          <p:nvSpPr>
            <p:cNvPr id="46092" name="橢圓 12"/>
            <p:cNvSpPr>
              <a:spLocks noChangeArrowheads="1"/>
            </p:cNvSpPr>
            <p:nvPr/>
          </p:nvSpPr>
          <p:spPr bwMode="auto">
            <a:xfrm>
              <a:off x="5136" y="1072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rtl="0"/>
              <a:endParaRPr lang="zh-TW" altLang="en-US" noProof="0"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  <p:sp>
          <p:nvSpPr>
            <p:cNvPr id="46093" name="橢圓 13"/>
            <p:cNvSpPr>
              <a:spLocks noChangeArrowheads="1"/>
            </p:cNvSpPr>
            <p:nvPr/>
          </p:nvSpPr>
          <p:spPr bwMode="auto">
            <a:xfrm>
              <a:off x="5248" y="1072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rtl="0"/>
              <a:endParaRPr lang="zh-TW" altLang="en-US" noProof="0"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  <p:sp>
          <p:nvSpPr>
            <p:cNvPr id="46094" name="橢圓 14"/>
            <p:cNvSpPr>
              <a:spLocks noChangeArrowheads="1"/>
            </p:cNvSpPr>
            <p:nvPr/>
          </p:nvSpPr>
          <p:spPr bwMode="auto">
            <a:xfrm>
              <a:off x="5360" y="1072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rtl="0"/>
              <a:endParaRPr lang="zh-TW" altLang="en-US" noProof="0"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  <p:sp>
          <p:nvSpPr>
            <p:cNvPr id="46095" name="橢圓 15"/>
            <p:cNvSpPr>
              <a:spLocks noChangeArrowheads="1"/>
            </p:cNvSpPr>
            <p:nvPr/>
          </p:nvSpPr>
          <p:spPr bwMode="auto">
            <a:xfrm>
              <a:off x="5472" y="1072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rtl="0"/>
              <a:endParaRPr lang="zh-TW" altLang="en-US" noProof="0"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  <p:sp>
          <p:nvSpPr>
            <p:cNvPr id="46096" name="橢圓 16"/>
            <p:cNvSpPr>
              <a:spLocks noChangeArrowheads="1"/>
            </p:cNvSpPr>
            <p:nvPr/>
          </p:nvSpPr>
          <p:spPr bwMode="auto">
            <a:xfrm>
              <a:off x="5136" y="1184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rtl="0"/>
              <a:endParaRPr lang="zh-TW" altLang="en-US" noProof="0"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  <p:sp>
          <p:nvSpPr>
            <p:cNvPr id="46097" name="橢圓 17"/>
            <p:cNvSpPr>
              <a:spLocks noChangeArrowheads="1"/>
            </p:cNvSpPr>
            <p:nvPr/>
          </p:nvSpPr>
          <p:spPr bwMode="auto">
            <a:xfrm>
              <a:off x="5248" y="1184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rtl="0"/>
              <a:endParaRPr lang="zh-TW" altLang="en-US" noProof="0"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  <p:sp>
          <p:nvSpPr>
            <p:cNvPr id="46098" name="橢圓 18"/>
            <p:cNvSpPr>
              <a:spLocks noChangeArrowheads="1"/>
            </p:cNvSpPr>
            <p:nvPr/>
          </p:nvSpPr>
          <p:spPr bwMode="auto">
            <a:xfrm>
              <a:off x="5360" y="1184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rtl="0"/>
              <a:endParaRPr lang="zh-TW" altLang="en-US" noProof="0"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  <p:sp>
          <p:nvSpPr>
            <p:cNvPr id="46099" name="橢圓 19"/>
            <p:cNvSpPr>
              <a:spLocks noChangeArrowheads="1"/>
            </p:cNvSpPr>
            <p:nvPr/>
          </p:nvSpPr>
          <p:spPr bwMode="auto">
            <a:xfrm>
              <a:off x="5472" y="1184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rtl="0"/>
              <a:endParaRPr lang="zh-TW" altLang="en-US" noProof="0"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  <p:sp>
          <p:nvSpPr>
            <p:cNvPr id="46100" name="橢圓 20"/>
            <p:cNvSpPr>
              <a:spLocks noChangeArrowheads="1"/>
            </p:cNvSpPr>
            <p:nvPr/>
          </p:nvSpPr>
          <p:spPr bwMode="auto">
            <a:xfrm>
              <a:off x="5584" y="1184"/>
              <a:ext cx="80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rtl="0"/>
              <a:endParaRPr lang="zh-TW" altLang="en-US" noProof="0"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  <p:sp>
          <p:nvSpPr>
            <p:cNvPr id="46101" name="橢圓 21"/>
            <p:cNvSpPr>
              <a:spLocks noChangeArrowheads="1"/>
            </p:cNvSpPr>
            <p:nvPr/>
          </p:nvSpPr>
          <p:spPr bwMode="auto">
            <a:xfrm>
              <a:off x="5136" y="1296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rtl="0"/>
              <a:endParaRPr lang="zh-TW" altLang="en-US" noProof="0"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  <p:sp>
          <p:nvSpPr>
            <p:cNvPr id="46102" name="橢圓 22"/>
            <p:cNvSpPr>
              <a:spLocks noChangeArrowheads="1"/>
            </p:cNvSpPr>
            <p:nvPr/>
          </p:nvSpPr>
          <p:spPr bwMode="auto">
            <a:xfrm>
              <a:off x="5248" y="1296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rtl="0"/>
              <a:endParaRPr lang="zh-TW" altLang="en-US" noProof="0"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  <p:sp>
          <p:nvSpPr>
            <p:cNvPr id="46103" name="橢圓 23"/>
            <p:cNvSpPr>
              <a:spLocks noChangeArrowheads="1"/>
            </p:cNvSpPr>
            <p:nvPr/>
          </p:nvSpPr>
          <p:spPr bwMode="auto">
            <a:xfrm>
              <a:off x="5360" y="1296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rtl="0"/>
              <a:endParaRPr lang="zh-TW" altLang="en-US" noProof="0"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  <p:sp>
          <p:nvSpPr>
            <p:cNvPr id="46104" name="橢圓 24"/>
            <p:cNvSpPr>
              <a:spLocks noChangeArrowheads="1"/>
            </p:cNvSpPr>
            <p:nvPr/>
          </p:nvSpPr>
          <p:spPr bwMode="auto">
            <a:xfrm>
              <a:off x="5472" y="1296"/>
              <a:ext cx="80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rtl="0"/>
              <a:endParaRPr lang="zh-TW" altLang="en-US" noProof="0"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  <p:sp>
          <p:nvSpPr>
            <p:cNvPr id="46105" name="橢圓 25"/>
            <p:cNvSpPr>
              <a:spLocks noChangeArrowheads="1"/>
            </p:cNvSpPr>
            <p:nvPr/>
          </p:nvSpPr>
          <p:spPr bwMode="auto">
            <a:xfrm>
              <a:off x="5136" y="1408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rtl="0"/>
              <a:endParaRPr lang="zh-TW" altLang="en-US" noProof="0"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  <p:sp>
          <p:nvSpPr>
            <p:cNvPr id="46106" name="橢圓 26"/>
            <p:cNvSpPr>
              <a:spLocks noChangeArrowheads="1"/>
            </p:cNvSpPr>
            <p:nvPr/>
          </p:nvSpPr>
          <p:spPr bwMode="auto">
            <a:xfrm>
              <a:off x="5248" y="1408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rtl="0"/>
              <a:endParaRPr lang="zh-TW" altLang="en-US" noProof="0"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  <p:sp>
          <p:nvSpPr>
            <p:cNvPr id="46107" name="橢圓​​ 27"/>
            <p:cNvSpPr>
              <a:spLocks noChangeArrowheads="1"/>
            </p:cNvSpPr>
            <p:nvPr/>
          </p:nvSpPr>
          <p:spPr bwMode="auto">
            <a:xfrm>
              <a:off x="5360" y="1408"/>
              <a:ext cx="80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rtl="0"/>
              <a:endParaRPr lang="zh-TW" altLang="en-US" noProof="0"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  <p:sp>
          <p:nvSpPr>
            <p:cNvPr id="46108" name="橢圓 28"/>
            <p:cNvSpPr>
              <a:spLocks noChangeArrowheads="1"/>
            </p:cNvSpPr>
            <p:nvPr/>
          </p:nvSpPr>
          <p:spPr bwMode="auto">
            <a:xfrm>
              <a:off x="5472" y="1408"/>
              <a:ext cx="80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rtl="0"/>
              <a:endParaRPr lang="zh-TW" altLang="en-US" noProof="0"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  <p:sp>
          <p:nvSpPr>
            <p:cNvPr id="46109" name="橢圓​​ 29"/>
            <p:cNvSpPr>
              <a:spLocks noChangeArrowheads="1"/>
            </p:cNvSpPr>
            <p:nvPr/>
          </p:nvSpPr>
          <p:spPr bwMode="auto">
            <a:xfrm>
              <a:off x="5584" y="1408"/>
              <a:ext cx="80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rtl="0"/>
              <a:endParaRPr lang="zh-TW" altLang="en-US" noProof="0"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  <p:sp>
          <p:nvSpPr>
            <p:cNvPr id="46110" name="橢圓 30"/>
            <p:cNvSpPr>
              <a:spLocks noChangeArrowheads="1"/>
            </p:cNvSpPr>
            <p:nvPr/>
          </p:nvSpPr>
          <p:spPr bwMode="auto">
            <a:xfrm>
              <a:off x="5136" y="1520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rtl="0"/>
              <a:endParaRPr lang="zh-TW" altLang="en-US" noProof="0"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  <p:sp>
          <p:nvSpPr>
            <p:cNvPr id="46111" name="橢圓​​ 31"/>
            <p:cNvSpPr>
              <a:spLocks noChangeArrowheads="1"/>
            </p:cNvSpPr>
            <p:nvPr/>
          </p:nvSpPr>
          <p:spPr bwMode="auto">
            <a:xfrm>
              <a:off x="5248" y="1520"/>
              <a:ext cx="80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rtl="0"/>
              <a:endParaRPr lang="zh-TW" altLang="en-US" noProof="0"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  <p:sp>
          <p:nvSpPr>
            <p:cNvPr id="46112" name="橢圓​​ 32"/>
            <p:cNvSpPr>
              <a:spLocks noChangeArrowheads="1"/>
            </p:cNvSpPr>
            <p:nvPr/>
          </p:nvSpPr>
          <p:spPr bwMode="auto">
            <a:xfrm>
              <a:off x="5360" y="1520"/>
              <a:ext cx="80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rtl="0"/>
              <a:endParaRPr lang="zh-TW" altLang="en-US" noProof="0"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  <p:sp>
          <p:nvSpPr>
            <p:cNvPr id="46113" name="橢圓​​ 33"/>
            <p:cNvSpPr>
              <a:spLocks noChangeArrowheads="1"/>
            </p:cNvSpPr>
            <p:nvPr/>
          </p:nvSpPr>
          <p:spPr bwMode="auto">
            <a:xfrm>
              <a:off x="5472" y="1520"/>
              <a:ext cx="80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rtl="0"/>
              <a:endParaRPr lang="zh-TW" altLang="en-US" noProof="0"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  <p:sp>
          <p:nvSpPr>
            <p:cNvPr id="46114" name="橢圓​​ 34"/>
            <p:cNvSpPr>
              <a:spLocks noChangeArrowheads="1"/>
            </p:cNvSpPr>
            <p:nvPr/>
          </p:nvSpPr>
          <p:spPr bwMode="auto">
            <a:xfrm>
              <a:off x="5136" y="1632"/>
              <a:ext cx="80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rtl="0"/>
              <a:endParaRPr lang="zh-TW" altLang="en-US" noProof="0"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  <p:sp>
          <p:nvSpPr>
            <p:cNvPr id="46115" name="橢圓​​ 35"/>
            <p:cNvSpPr>
              <a:spLocks noChangeArrowheads="1"/>
            </p:cNvSpPr>
            <p:nvPr/>
          </p:nvSpPr>
          <p:spPr bwMode="auto">
            <a:xfrm>
              <a:off x="5248" y="1632"/>
              <a:ext cx="80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rtl="0"/>
              <a:endParaRPr lang="zh-TW" altLang="en-US" noProof="0"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  <p:sp>
          <p:nvSpPr>
            <p:cNvPr id="46116" name="橢圓​​ 36"/>
            <p:cNvSpPr>
              <a:spLocks noChangeArrowheads="1"/>
            </p:cNvSpPr>
            <p:nvPr/>
          </p:nvSpPr>
          <p:spPr bwMode="auto">
            <a:xfrm>
              <a:off x="5360" y="1632"/>
              <a:ext cx="80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rtl="0"/>
              <a:endParaRPr lang="zh-TW" altLang="en-US" noProof="0"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  <p:sp>
          <p:nvSpPr>
            <p:cNvPr id="46117" name="橢圓​​ 37"/>
            <p:cNvSpPr>
              <a:spLocks noChangeArrowheads="1"/>
            </p:cNvSpPr>
            <p:nvPr/>
          </p:nvSpPr>
          <p:spPr bwMode="auto">
            <a:xfrm>
              <a:off x="5472" y="1632"/>
              <a:ext cx="80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rtl="0"/>
              <a:endParaRPr lang="zh-TW" altLang="en-US" noProof="0"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  <p:sp>
          <p:nvSpPr>
            <p:cNvPr id="46118" name="橢圓​​ 38"/>
            <p:cNvSpPr>
              <a:spLocks noChangeArrowheads="1"/>
            </p:cNvSpPr>
            <p:nvPr/>
          </p:nvSpPr>
          <p:spPr bwMode="auto">
            <a:xfrm>
              <a:off x="5248" y="1744"/>
              <a:ext cx="80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rtl="0"/>
              <a:endParaRPr lang="zh-TW" altLang="en-US" noProof="0"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  <p:sp>
          <p:nvSpPr>
            <p:cNvPr id="46119" name="橢圓​​ 39"/>
            <p:cNvSpPr>
              <a:spLocks noChangeArrowheads="1"/>
            </p:cNvSpPr>
            <p:nvPr/>
          </p:nvSpPr>
          <p:spPr bwMode="auto">
            <a:xfrm>
              <a:off x="5472" y="1744"/>
              <a:ext cx="80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rtl="0"/>
              <a:endParaRPr lang="zh-TW" altLang="en-US" noProof="0"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</p:grpSp>
      <p:sp>
        <p:nvSpPr>
          <p:cNvPr id="46083" name="標題版面配置區 1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228600"/>
            <a:ext cx="7696200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</a:bodyPr>
          <a:lstStyle/>
          <a:p>
            <a:pPr lvl="0" rtl="0"/>
            <a:r>
              <a:rPr lang="zh-TW" altLang="en-US" noProof="0"/>
              <a:t>按一下以編輯母片標題樣式</a:t>
            </a:r>
          </a:p>
        </p:txBody>
      </p:sp>
      <p:sp>
        <p:nvSpPr>
          <p:cNvPr id="46084" name="文字預留位置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43000" y="1524000"/>
            <a:ext cx="7391400" cy="4411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lvl="0" rtl="0"/>
            <a:r>
              <a:rPr lang="zh-TW" altLang="en-US" noProof="0"/>
              <a:t>按一下以編輯母片文字樣式</a:t>
            </a:r>
          </a:p>
          <a:p>
            <a:pPr lvl="1" rtl="0"/>
            <a:r>
              <a:rPr lang="zh-TW" altLang="en-US" noProof="0"/>
              <a:t>第二層</a:t>
            </a:r>
          </a:p>
          <a:p>
            <a:pPr lvl="2" rtl="0"/>
            <a:r>
              <a:rPr lang="zh-TW" altLang="en-US" noProof="0"/>
              <a:t>第三層</a:t>
            </a:r>
          </a:p>
          <a:p>
            <a:pPr lvl="3" rtl="0"/>
            <a:r>
              <a:rPr lang="zh-TW" altLang="en-US" noProof="0"/>
              <a:t>第四層</a:t>
            </a:r>
          </a:p>
          <a:p>
            <a:pPr lvl="4" rtl="0"/>
            <a:r>
              <a:rPr lang="zh-TW" altLang="en-US" noProof="0"/>
              <a:t>第五層</a:t>
            </a:r>
          </a:p>
          <a:p>
            <a:pPr lvl="8" rtl="0"/>
            <a:endParaRPr lang="zh-TW" altLang="en-US" noProof="0"/>
          </a:p>
          <a:p>
            <a:pPr lvl="8" rtl="0"/>
            <a:endParaRPr lang="zh-TW" altLang="en-US" noProof="0"/>
          </a:p>
        </p:txBody>
      </p:sp>
      <p:sp>
        <p:nvSpPr>
          <p:cNvPr id="46085" name="日期版面配置區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ClrTx/>
              <a:buSzTx/>
              <a:buFontTx/>
              <a:buNone/>
              <a:defRPr sz="10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D850F2F9-CFCA-4E6F-97AE-B72006495EC5}" type="datetime1">
              <a:rPr lang="zh-TW" altLang="en-US" noProof="0" smtClean="0"/>
              <a:t>2025/3/12</a:t>
            </a:fld>
            <a:endParaRPr lang="zh-TW" altLang="en-US" noProof="0" dirty="0"/>
          </a:p>
        </p:txBody>
      </p:sp>
      <p:sp>
        <p:nvSpPr>
          <p:cNvPr id="46086" name="頁尾版面配置區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ClrTx/>
              <a:buSzTx/>
              <a:buFontTx/>
              <a:buNone/>
              <a:defRPr sz="10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r>
              <a:rPr lang="zh-TW" altLang="en-US" noProof="0"/>
              <a:t>新增頁尾</a:t>
            </a:r>
          </a:p>
        </p:txBody>
      </p:sp>
      <p:sp>
        <p:nvSpPr>
          <p:cNvPr id="46087" name="投影片編號預留位置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buFontTx/>
              <a:buNone/>
              <a:defRPr sz="10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D7E5119E-5338-4B55-81DC-57EAC9440FD0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</p:sldLayoutIdLs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Microsoft JhengHei UI" panose="020B0604030504040204" pitchFamily="34" charset="-120"/>
          <a:ea typeface="Microsoft JhengHei UI" panose="020B0604030504040204" pitchFamily="34" charset="-120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9pPr>
    </p:titleStyle>
    <p:bodyStyle>
      <a:lvl1pPr marL="45720" indent="0" algn="l" rtl="0" eaLnBrk="1" fontAlgn="base" hangingPunct="1">
        <a:spcBef>
          <a:spcPct val="25000"/>
        </a:spcBef>
        <a:spcAft>
          <a:spcPct val="0"/>
        </a:spcAft>
        <a:buClr>
          <a:schemeClr val="tx2"/>
        </a:buClr>
        <a:buSzPct val="120000"/>
        <a:buFontTx/>
        <a:buNone/>
        <a:defRPr sz="2700">
          <a:solidFill>
            <a:schemeClr val="tx1"/>
          </a:solidFill>
          <a:latin typeface="Microsoft JhengHei UI" panose="020B0604030504040204" pitchFamily="34" charset="-120"/>
          <a:ea typeface="Microsoft JhengHei UI" panose="020B0604030504040204" pitchFamily="34" charset="-120"/>
          <a:cs typeface="+mn-cs"/>
        </a:defRPr>
      </a:lvl1pPr>
      <a:lvl2pPr marL="692150" indent="-347663" algn="l" rtl="0" eaLnBrk="1" fontAlgn="base" hangingPunct="1">
        <a:spcBef>
          <a:spcPct val="0"/>
        </a:spcBef>
        <a:spcAft>
          <a:spcPct val="25000"/>
        </a:spcAft>
        <a:buClr>
          <a:schemeClr val="accent2">
            <a:lumMod val="75000"/>
          </a:schemeClr>
        </a:buClr>
        <a:buSzPct val="55000"/>
        <a:buFont typeface="Wingdings" pitchFamily="2" charset="2"/>
        <a:buChar char="l"/>
        <a:defRPr sz="2400">
          <a:solidFill>
            <a:schemeClr val="tx1"/>
          </a:solidFill>
          <a:latin typeface="Microsoft JhengHei UI" panose="020B0604030504040204" pitchFamily="34" charset="-120"/>
          <a:ea typeface="Microsoft JhengHei UI" panose="020B0604030504040204" pitchFamily="34" charset="-120"/>
        </a:defRPr>
      </a:lvl2pPr>
      <a:lvl3pPr marL="987425" indent="-293688" algn="l" rtl="0" eaLnBrk="1" fontAlgn="base" hangingPunct="1">
        <a:spcBef>
          <a:spcPct val="0"/>
        </a:spcBef>
        <a:spcAft>
          <a:spcPct val="25000"/>
        </a:spcAft>
        <a:buClr>
          <a:schemeClr val="accent1">
            <a:lumMod val="50000"/>
          </a:schemeClr>
        </a:buClr>
        <a:buSzPct val="50000"/>
        <a:buFont typeface="Wingdings" pitchFamily="2" charset="2"/>
        <a:buChar char="l"/>
        <a:defRPr sz="2200">
          <a:solidFill>
            <a:schemeClr val="tx1"/>
          </a:solidFill>
          <a:latin typeface="Microsoft JhengHei UI" panose="020B0604030504040204" pitchFamily="34" charset="-120"/>
          <a:ea typeface="Microsoft JhengHei UI" panose="020B0604030504040204" pitchFamily="34" charset="-120"/>
        </a:defRPr>
      </a:lvl3pPr>
      <a:lvl4pPr marL="1281113" indent="-292100" algn="l" rtl="0" eaLnBrk="1" fontAlgn="base" hangingPunct="1">
        <a:spcBef>
          <a:spcPct val="20000"/>
        </a:spcBef>
        <a:spcAft>
          <a:spcPct val="0"/>
        </a:spcAft>
        <a:buClr>
          <a:schemeClr val="tx2">
            <a:lumMod val="75000"/>
          </a:schemeClr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Microsoft JhengHei UI" panose="020B0604030504040204" pitchFamily="34" charset="-120"/>
          <a:ea typeface="Microsoft JhengHei UI" panose="020B0604030504040204" pitchFamily="34" charset="-120"/>
        </a:defRPr>
      </a:lvl4pPr>
      <a:lvl5pPr marL="1598613" indent="-315913" algn="l" rtl="0" eaLnBrk="1" fontAlgn="base" hangingPunct="1">
        <a:spcBef>
          <a:spcPct val="20000"/>
        </a:spcBef>
        <a:spcAft>
          <a:spcPct val="0"/>
        </a:spcAft>
        <a:buClr>
          <a:schemeClr val="accent3">
            <a:lumMod val="50000"/>
          </a:schemeClr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Microsoft JhengHei UI" panose="020B0604030504040204" pitchFamily="34" charset="-120"/>
          <a:ea typeface="Microsoft JhengHei UI" panose="020B0604030504040204" pitchFamily="34" charset="-120"/>
        </a:defRPr>
      </a:lvl5pPr>
      <a:lvl6pPr marL="1920240" indent="-315913" algn="l" rtl="0" eaLnBrk="1" fontAlgn="base" hangingPunct="1">
        <a:spcBef>
          <a:spcPct val="20000"/>
        </a:spcBef>
        <a:spcAft>
          <a:spcPct val="0"/>
        </a:spcAft>
        <a:buClr>
          <a:schemeClr val="accent6">
            <a:lumMod val="50000"/>
          </a:schemeClr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240280" indent="-315913" algn="l" rtl="0" eaLnBrk="1" fontAlgn="base" hangingPunct="1">
        <a:spcBef>
          <a:spcPct val="20000"/>
        </a:spcBef>
        <a:spcAft>
          <a:spcPct val="0"/>
        </a:spcAft>
        <a:buClr>
          <a:schemeClr val="accent2">
            <a:lumMod val="50000"/>
          </a:schemeClr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2651760" indent="-315913" algn="l" rtl="0" eaLnBrk="1" fontAlgn="base" hangingPunct="1">
        <a:spcBef>
          <a:spcPct val="20000"/>
        </a:spcBef>
        <a:spcAft>
          <a:spcPct val="0"/>
        </a:spcAft>
        <a:buClr>
          <a:schemeClr val="bg2">
            <a:lumMod val="75000"/>
          </a:schemeClr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108960" indent="-315913" algn="l" rtl="0" eaLnBrk="1" fontAlgn="base" hangingPunct="1">
        <a:spcBef>
          <a:spcPct val="20000"/>
        </a:spcBef>
        <a:spcAft>
          <a:spcPct val="0"/>
        </a:spcAft>
        <a:buClr>
          <a:schemeClr val="accent2">
            <a:lumMod val="50000"/>
          </a:schemeClr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Microsoft JhengHei UI" panose="020B0604030504040204" pitchFamily="34" charset="-120"/>
          <a:ea typeface="Microsoft JhengHei UI" panose="020B0604030504040204" pitchFamily="34" charset="-12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diagramLayout" Target="../diagrams/layout1.xml"/><Relationship Id="rId7" Type="http://schemas.openxmlformats.org/officeDocument/2006/relationships/image" Target="../media/image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13" Type="http://schemas.openxmlformats.org/officeDocument/2006/relationships/image" Target="../media/image3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microsoft.com/office/2007/relationships/diagramDrawing" Target="../diagrams/drawing3.xml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.xml"/><Relationship Id="rId11" Type="http://schemas.openxmlformats.org/officeDocument/2006/relationships/diagramColors" Target="../diagrams/colors3.xml"/><Relationship Id="rId5" Type="http://schemas.openxmlformats.org/officeDocument/2006/relationships/diagramQuickStyle" Target="../diagrams/quickStyle2.xml"/><Relationship Id="rId15" Type="http://schemas.openxmlformats.org/officeDocument/2006/relationships/hyperlink" Target="https://ar.tnu.edu.tw/" TargetMode="External"/><Relationship Id="rId10" Type="http://schemas.openxmlformats.org/officeDocument/2006/relationships/diagramQuickStyle" Target="../diagrams/quickStyle3.xml"/><Relationship Id="rId4" Type="http://schemas.openxmlformats.org/officeDocument/2006/relationships/diagramLayout" Target="../diagrams/layout2.xml"/><Relationship Id="rId9" Type="http://schemas.openxmlformats.org/officeDocument/2006/relationships/diagramLayout" Target="../diagrams/layout3.xml"/><Relationship Id="rId1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diagramColors" Target="../diagrams/colors5.xml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12" Type="http://schemas.openxmlformats.org/officeDocument/2006/relationships/diagramQuickStyle" Target="../diagrams/quickStyle5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11" Type="http://schemas.openxmlformats.org/officeDocument/2006/relationships/diagramLayout" Target="../diagrams/layout5.xml"/><Relationship Id="rId5" Type="http://schemas.openxmlformats.org/officeDocument/2006/relationships/diagramQuickStyle" Target="../diagrams/quickStyle4.xml"/><Relationship Id="rId10" Type="http://schemas.openxmlformats.org/officeDocument/2006/relationships/diagramData" Target="../diagrams/data5.xml"/><Relationship Id="rId4" Type="http://schemas.openxmlformats.org/officeDocument/2006/relationships/diagramLayout" Target="../diagrams/layout4.xml"/><Relationship Id="rId9" Type="http://schemas.microsoft.com/office/2007/relationships/hdphoto" Target="../media/hdphoto1.wdp"/><Relationship Id="rId14" Type="http://schemas.microsoft.com/office/2007/relationships/diagramDrawing" Target="../diagrams/drawing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Relationship Id="rId9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diagramColors" Target="../diagrams/colors8.xml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12" Type="http://schemas.openxmlformats.org/officeDocument/2006/relationships/diagramQuickStyle" Target="../diagrams/quickStyle8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11" Type="http://schemas.openxmlformats.org/officeDocument/2006/relationships/diagramLayout" Target="../diagrams/layout8.xml"/><Relationship Id="rId5" Type="http://schemas.openxmlformats.org/officeDocument/2006/relationships/diagramQuickStyle" Target="../diagrams/quickStyle7.xml"/><Relationship Id="rId10" Type="http://schemas.openxmlformats.org/officeDocument/2006/relationships/diagramData" Target="../diagrams/data8.xml"/><Relationship Id="rId4" Type="http://schemas.openxmlformats.org/officeDocument/2006/relationships/diagramLayout" Target="../diagrams/layout7.xml"/><Relationship Id="rId9" Type="http://schemas.microsoft.com/office/2007/relationships/hdphoto" Target="../media/hdphoto1.wdp"/><Relationship Id="rId14" Type="http://schemas.microsoft.com/office/2007/relationships/diagramDrawing" Target="../diagrams/drawing8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0.xml"/><Relationship Id="rId13" Type="http://schemas.openxmlformats.org/officeDocument/2006/relationships/image" Target="../media/image3.png"/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12" Type="http://schemas.microsoft.com/office/2007/relationships/diagramDrawing" Target="../diagrams/drawing10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11" Type="http://schemas.openxmlformats.org/officeDocument/2006/relationships/diagramColors" Target="../diagrams/colors10.xml"/><Relationship Id="rId5" Type="http://schemas.openxmlformats.org/officeDocument/2006/relationships/diagramQuickStyle" Target="../diagrams/quickStyle9.xml"/><Relationship Id="rId15" Type="http://schemas.openxmlformats.org/officeDocument/2006/relationships/hyperlink" Target="http://ga.tnu.edu.tw/tnu/" TargetMode="External"/><Relationship Id="rId10" Type="http://schemas.openxmlformats.org/officeDocument/2006/relationships/diagramQuickStyle" Target="../diagrams/quickStyle10.xml"/><Relationship Id="rId4" Type="http://schemas.openxmlformats.org/officeDocument/2006/relationships/diagramLayout" Target="../diagrams/layout9.xml"/><Relationship Id="rId9" Type="http://schemas.openxmlformats.org/officeDocument/2006/relationships/diagramLayout" Target="../diagrams/layout10.xml"/><Relationship Id="rId1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2.xml"/><Relationship Id="rId13" Type="http://schemas.openxmlformats.org/officeDocument/2006/relationships/image" Target="../media/image3.png"/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12" Type="http://schemas.microsoft.com/office/2007/relationships/diagramDrawing" Target="../diagrams/drawing1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1.xml"/><Relationship Id="rId11" Type="http://schemas.openxmlformats.org/officeDocument/2006/relationships/diagramColors" Target="../diagrams/colors12.xml"/><Relationship Id="rId5" Type="http://schemas.openxmlformats.org/officeDocument/2006/relationships/diagramQuickStyle" Target="../diagrams/quickStyle11.xml"/><Relationship Id="rId10" Type="http://schemas.openxmlformats.org/officeDocument/2006/relationships/diagramQuickStyle" Target="../diagrams/quickStyle12.xml"/><Relationship Id="rId4" Type="http://schemas.openxmlformats.org/officeDocument/2006/relationships/diagramLayout" Target="../diagrams/layout11.xml"/><Relationship Id="rId9" Type="http://schemas.openxmlformats.org/officeDocument/2006/relationships/diagramLayout" Target="../diagrams/layout12.xml"/><Relationship Id="rId1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4.xml"/><Relationship Id="rId13" Type="http://schemas.openxmlformats.org/officeDocument/2006/relationships/image" Target="../media/image3.png"/><Relationship Id="rId3" Type="http://schemas.openxmlformats.org/officeDocument/2006/relationships/diagramData" Target="../diagrams/data13.xml"/><Relationship Id="rId7" Type="http://schemas.microsoft.com/office/2007/relationships/diagramDrawing" Target="../diagrams/drawing13.xml"/><Relationship Id="rId12" Type="http://schemas.microsoft.com/office/2007/relationships/diagramDrawing" Target="../diagrams/drawing1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3.xml"/><Relationship Id="rId11" Type="http://schemas.openxmlformats.org/officeDocument/2006/relationships/diagramColors" Target="../diagrams/colors14.xml"/><Relationship Id="rId5" Type="http://schemas.openxmlformats.org/officeDocument/2006/relationships/diagramQuickStyle" Target="../diagrams/quickStyle13.xml"/><Relationship Id="rId15" Type="http://schemas.openxmlformats.org/officeDocument/2006/relationships/hyperlink" Target="https://ptis.thsrc.com.tw/ptis/" TargetMode="External"/><Relationship Id="rId10" Type="http://schemas.openxmlformats.org/officeDocument/2006/relationships/diagramQuickStyle" Target="../diagrams/quickStyle14.xml"/><Relationship Id="rId4" Type="http://schemas.openxmlformats.org/officeDocument/2006/relationships/diagramLayout" Target="../diagrams/layout13.xml"/><Relationship Id="rId9" Type="http://schemas.openxmlformats.org/officeDocument/2006/relationships/diagramLayout" Target="../diagrams/layout14.xml"/><Relationship Id="rId1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6.xml"/><Relationship Id="rId13" Type="http://schemas.openxmlformats.org/officeDocument/2006/relationships/image" Target="../media/image3.png"/><Relationship Id="rId18" Type="http://schemas.openxmlformats.org/officeDocument/2006/relationships/diagramQuickStyle" Target="../diagrams/quickStyle17.xml"/><Relationship Id="rId3" Type="http://schemas.openxmlformats.org/officeDocument/2006/relationships/diagramData" Target="../diagrams/data15.xml"/><Relationship Id="rId7" Type="http://schemas.microsoft.com/office/2007/relationships/diagramDrawing" Target="../diagrams/drawing15.xml"/><Relationship Id="rId12" Type="http://schemas.microsoft.com/office/2007/relationships/diagramDrawing" Target="../diagrams/drawing16.xml"/><Relationship Id="rId17" Type="http://schemas.openxmlformats.org/officeDocument/2006/relationships/diagramLayout" Target="../diagrams/layout17.xml"/><Relationship Id="rId2" Type="http://schemas.openxmlformats.org/officeDocument/2006/relationships/notesSlide" Target="../notesSlides/notesSlide9.xml"/><Relationship Id="rId16" Type="http://schemas.openxmlformats.org/officeDocument/2006/relationships/diagramData" Target="../diagrams/data17.xml"/><Relationship Id="rId20" Type="http://schemas.microsoft.com/office/2007/relationships/diagramDrawing" Target="../diagrams/drawing1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5.xml"/><Relationship Id="rId11" Type="http://schemas.openxmlformats.org/officeDocument/2006/relationships/diagramColors" Target="../diagrams/colors16.xml"/><Relationship Id="rId5" Type="http://schemas.openxmlformats.org/officeDocument/2006/relationships/diagramQuickStyle" Target="../diagrams/quickStyle15.xml"/><Relationship Id="rId15" Type="http://schemas.openxmlformats.org/officeDocument/2006/relationships/hyperlink" Target="http://ga.tnu.edu.tw/tnu/Index.asp" TargetMode="External"/><Relationship Id="rId10" Type="http://schemas.openxmlformats.org/officeDocument/2006/relationships/diagramQuickStyle" Target="../diagrams/quickStyle16.xml"/><Relationship Id="rId19" Type="http://schemas.openxmlformats.org/officeDocument/2006/relationships/diagramColors" Target="../diagrams/colors17.xml"/><Relationship Id="rId4" Type="http://schemas.openxmlformats.org/officeDocument/2006/relationships/diagramLayout" Target="../diagrams/layout15.xml"/><Relationship Id="rId9" Type="http://schemas.openxmlformats.org/officeDocument/2006/relationships/diagramLayout" Target="../diagrams/layout16.xml"/><Relationship Id="rId1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diagramColors" Target="../diagrams/colors19.xml"/><Relationship Id="rId3" Type="http://schemas.openxmlformats.org/officeDocument/2006/relationships/diagramData" Target="../diagrams/data18.xml"/><Relationship Id="rId7" Type="http://schemas.microsoft.com/office/2007/relationships/diagramDrawing" Target="../diagrams/drawing18.xml"/><Relationship Id="rId12" Type="http://schemas.openxmlformats.org/officeDocument/2006/relationships/diagramQuickStyle" Target="../diagrams/quickStyle19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8.xml"/><Relationship Id="rId11" Type="http://schemas.openxmlformats.org/officeDocument/2006/relationships/diagramLayout" Target="../diagrams/layout19.xml"/><Relationship Id="rId5" Type="http://schemas.openxmlformats.org/officeDocument/2006/relationships/diagramQuickStyle" Target="../diagrams/quickStyle18.xml"/><Relationship Id="rId10" Type="http://schemas.openxmlformats.org/officeDocument/2006/relationships/diagramData" Target="../diagrams/data19.xml"/><Relationship Id="rId4" Type="http://schemas.openxmlformats.org/officeDocument/2006/relationships/diagramLayout" Target="../diagrams/layout18.xml"/><Relationship Id="rId9" Type="http://schemas.microsoft.com/office/2007/relationships/hdphoto" Target="../media/hdphoto1.wdp"/><Relationship Id="rId14" Type="http://schemas.microsoft.com/office/2007/relationships/diagramDrawing" Target="../diagrams/drawing19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20.xml"/><Relationship Id="rId7" Type="http://schemas.microsoft.com/office/2007/relationships/diagramDrawing" Target="../diagrams/drawing20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0.xml"/><Relationship Id="rId5" Type="http://schemas.openxmlformats.org/officeDocument/2006/relationships/diagramQuickStyle" Target="../diagrams/quickStyle20.xml"/><Relationship Id="rId4" Type="http://schemas.openxmlformats.org/officeDocument/2006/relationships/diagramLayout" Target="../diagrams/layout20.xml"/><Relationship Id="rId9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diagramColors" Target="../diagrams/colors22.xml"/><Relationship Id="rId3" Type="http://schemas.openxmlformats.org/officeDocument/2006/relationships/diagramData" Target="../diagrams/data21.xml"/><Relationship Id="rId7" Type="http://schemas.microsoft.com/office/2007/relationships/diagramDrawing" Target="../diagrams/drawing21.xml"/><Relationship Id="rId12" Type="http://schemas.openxmlformats.org/officeDocument/2006/relationships/diagramQuickStyle" Target="../diagrams/quickStyle22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1.xml"/><Relationship Id="rId11" Type="http://schemas.openxmlformats.org/officeDocument/2006/relationships/diagramLayout" Target="../diagrams/layout22.xml"/><Relationship Id="rId5" Type="http://schemas.openxmlformats.org/officeDocument/2006/relationships/diagramQuickStyle" Target="../diagrams/quickStyle21.xml"/><Relationship Id="rId10" Type="http://schemas.openxmlformats.org/officeDocument/2006/relationships/diagramData" Target="../diagrams/data22.xml"/><Relationship Id="rId4" Type="http://schemas.openxmlformats.org/officeDocument/2006/relationships/diagramLayout" Target="../diagrams/layout21.xml"/><Relationship Id="rId9" Type="http://schemas.microsoft.com/office/2007/relationships/hdphoto" Target="../media/hdphoto1.wdp"/><Relationship Id="rId14" Type="http://schemas.microsoft.com/office/2007/relationships/diagramDrawing" Target="../diagrams/drawing2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4.xml"/><Relationship Id="rId13" Type="http://schemas.openxmlformats.org/officeDocument/2006/relationships/image" Target="../media/image3.png"/><Relationship Id="rId18" Type="http://schemas.openxmlformats.org/officeDocument/2006/relationships/diagramColors" Target="../diagrams/colors25.xml"/><Relationship Id="rId3" Type="http://schemas.openxmlformats.org/officeDocument/2006/relationships/diagramData" Target="../diagrams/data23.xml"/><Relationship Id="rId7" Type="http://schemas.microsoft.com/office/2007/relationships/diagramDrawing" Target="../diagrams/drawing23.xml"/><Relationship Id="rId12" Type="http://schemas.microsoft.com/office/2007/relationships/diagramDrawing" Target="../diagrams/drawing24.xml"/><Relationship Id="rId17" Type="http://schemas.openxmlformats.org/officeDocument/2006/relationships/diagramQuickStyle" Target="../diagrams/quickStyle25.xml"/><Relationship Id="rId2" Type="http://schemas.openxmlformats.org/officeDocument/2006/relationships/notesSlide" Target="../notesSlides/notesSlide13.xml"/><Relationship Id="rId16" Type="http://schemas.openxmlformats.org/officeDocument/2006/relationships/diagramLayout" Target="../diagrams/layout25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23.xml"/><Relationship Id="rId11" Type="http://schemas.openxmlformats.org/officeDocument/2006/relationships/diagramColors" Target="../diagrams/colors24.xml"/><Relationship Id="rId5" Type="http://schemas.openxmlformats.org/officeDocument/2006/relationships/diagramQuickStyle" Target="../diagrams/quickStyle23.xml"/><Relationship Id="rId15" Type="http://schemas.openxmlformats.org/officeDocument/2006/relationships/diagramData" Target="../diagrams/data25.xml"/><Relationship Id="rId10" Type="http://schemas.openxmlformats.org/officeDocument/2006/relationships/diagramQuickStyle" Target="../diagrams/quickStyle24.xml"/><Relationship Id="rId19" Type="http://schemas.microsoft.com/office/2007/relationships/diagramDrawing" Target="../diagrams/drawing25.xml"/><Relationship Id="rId4" Type="http://schemas.openxmlformats.org/officeDocument/2006/relationships/diagramLayout" Target="../diagrams/layout23.xml"/><Relationship Id="rId9" Type="http://schemas.openxmlformats.org/officeDocument/2006/relationships/diagramLayout" Target="../diagrams/layout24.xml"/><Relationship Id="rId1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7.xml"/><Relationship Id="rId13" Type="http://schemas.openxmlformats.org/officeDocument/2006/relationships/image" Target="../media/image3.png"/><Relationship Id="rId18" Type="http://schemas.openxmlformats.org/officeDocument/2006/relationships/diagramColors" Target="../diagrams/colors28.xml"/><Relationship Id="rId3" Type="http://schemas.openxmlformats.org/officeDocument/2006/relationships/diagramData" Target="../diagrams/data26.xml"/><Relationship Id="rId7" Type="http://schemas.microsoft.com/office/2007/relationships/diagramDrawing" Target="../diagrams/drawing26.xml"/><Relationship Id="rId12" Type="http://schemas.microsoft.com/office/2007/relationships/diagramDrawing" Target="../diagrams/drawing27.xml"/><Relationship Id="rId17" Type="http://schemas.openxmlformats.org/officeDocument/2006/relationships/diagramQuickStyle" Target="../diagrams/quickStyle28.xml"/><Relationship Id="rId2" Type="http://schemas.openxmlformats.org/officeDocument/2006/relationships/notesSlide" Target="../notesSlides/notesSlide14.xml"/><Relationship Id="rId16" Type="http://schemas.openxmlformats.org/officeDocument/2006/relationships/diagramLayout" Target="../diagrams/layout2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6.xml"/><Relationship Id="rId11" Type="http://schemas.openxmlformats.org/officeDocument/2006/relationships/diagramColors" Target="../diagrams/colors27.xml"/><Relationship Id="rId5" Type="http://schemas.openxmlformats.org/officeDocument/2006/relationships/diagramQuickStyle" Target="../diagrams/quickStyle26.xml"/><Relationship Id="rId15" Type="http://schemas.openxmlformats.org/officeDocument/2006/relationships/diagramData" Target="../diagrams/data28.xml"/><Relationship Id="rId10" Type="http://schemas.openxmlformats.org/officeDocument/2006/relationships/diagramQuickStyle" Target="../diagrams/quickStyle27.xml"/><Relationship Id="rId19" Type="http://schemas.microsoft.com/office/2007/relationships/diagramDrawing" Target="../diagrams/drawing28.xml"/><Relationship Id="rId4" Type="http://schemas.openxmlformats.org/officeDocument/2006/relationships/diagramLayout" Target="../diagrams/layout26.xml"/><Relationship Id="rId9" Type="http://schemas.openxmlformats.org/officeDocument/2006/relationships/diagramLayout" Target="../diagrams/layout27.xml"/><Relationship Id="rId1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diagramColors" Target="../diagrams/colors30.xml"/><Relationship Id="rId18" Type="http://schemas.openxmlformats.org/officeDocument/2006/relationships/diagramColors" Target="../diagrams/colors31.xml"/><Relationship Id="rId3" Type="http://schemas.openxmlformats.org/officeDocument/2006/relationships/diagramData" Target="../diagrams/data29.xml"/><Relationship Id="rId7" Type="http://schemas.microsoft.com/office/2007/relationships/diagramDrawing" Target="../diagrams/drawing29.xml"/><Relationship Id="rId12" Type="http://schemas.openxmlformats.org/officeDocument/2006/relationships/diagramQuickStyle" Target="../diagrams/quickStyle30.xml"/><Relationship Id="rId17" Type="http://schemas.openxmlformats.org/officeDocument/2006/relationships/diagramQuickStyle" Target="../diagrams/quickStyle31.xml"/><Relationship Id="rId2" Type="http://schemas.openxmlformats.org/officeDocument/2006/relationships/notesSlide" Target="../notesSlides/notesSlide15.xml"/><Relationship Id="rId16" Type="http://schemas.openxmlformats.org/officeDocument/2006/relationships/diagramLayout" Target="../diagrams/layout31.xml"/><Relationship Id="rId20" Type="http://schemas.openxmlformats.org/officeDocument/2006/relationships/hyperlink" Target="https://infossl.tnu.edu.tw/LC_sign_login_staff.php" TargetMode="Externa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9.xml"/><Relationship Id="rId11" Type="http://schemas.openxmlformats.org/officeDocument/2006/relationships/diagramLayout" Target="../diagrams/layout30.xml"/><Relationship Id="rId5" Type="http://schemas.openxmlformats.org/officeDocument/2006/relationships/diagramQuickStyle" Target="../diagrams/quickStyle29.xml"/><Relationship Id="rId15" Type="http://schemas.openxmlformats.org/officeDocument/2006/relationships/diagramData" Target="../diagrams/data31.xml"/><Relationship Id="rId10" Type="http://schemas.openxmlformats.org/officeDocument/2006/relationships/diagramData" Target="../diagrams/data30.xml"/><Relationship Id="rId19" Type="http://schemas.microsoft.com/office/2007/relationships/diagramDrawing" Target="../diagrams/drawing31.xml"/><Relationship Id="rId4" Type="http://schemas.openxmlformats.org/officeDocument/2006/relationships/diagramLayout" Target="../diagrams/layout29.xml"/><Relationship Id="rId9" Type="http://schemas.microsoft.com/office/2007/relationships/hdphoto" Target="../media/hdphoto1.wdp"/><Relationship Id="rId14" Type="http://schemas.microsoft.com/office/2007/relationships/diagramDrawing" Target="../diagrams/drawing30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3.xml"/><Relationship Id="rId13" Type="http://schemas.openxmlformats.org/officeDocument/2006/relationships/image" Target="../media/image3.png"/><Relationship Id="rId3" Type="http://schemas.openxmlformats.org/officeDocument/2006/relationships/diagramData" Target="../diagrams/data32.xml"/><Relationship Id="rId7" Type="http://schemas.microsoft.com/office/2007/relationships/diagramDrawing" Target="../diagrams/drawing32.xml"/><Relationship Id="rId12" Type="http://schemas.microsoft.com/office/2007/relationships/diagramDrawing" Target="../diagrams/drawing33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2.xml"/><Relationship Id="rId11" Type="http://schemas.openxmlformats.org/officeDocument/2006/relationships/diagramColors" Target="../diagrams/colors33.xml"/><Relationship Id="rId5" Type="http://schemas.openxmlformats.org/officeDocument/2006/relationships/diagramQuickStyle" Target="../diagrams/quickStyle32.xml"/><Relationship Id="rId15" Type="http://schemas.openxmlformats.org/officeDocument/2006/relationships/hyperlink" Target="https://www.etax.nat.gov.tw/etwmain/online-service/publicity-inquiry" TargetMode="External"/><Relationship Id="rId10" Type="http://schemas.openxmlformats.org/officeDocument/2006/relationships/diagramQuickStyle" Target="../diagrams/quickStyle33.xml"/><Relationship Id="rId4" Type="http://schemas.openxmlformats.org/officeDocument/2006/relationships/diagramLayout" Target="../diagrams/layout32.xml"/><Relationship Id="rId9" Type="http://schemas.openxmlformats.org/officeDocument/2006/relationships/diagramLayout" Target="../diagrams/layout33.xml"/><Relationship Id="rId14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>
            <a:extLst>
              <a:ext uri="{FF2B5EF4-FFF2-40B4-BE49-F238E27FC236}">
                <a16:creationId xmlns:a16="http://schemas.microsoft.com/office/drawing/2014/main" id="{70486D98-0B9B-4C4E-A25F-64BA4C5DBB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5616" y="2060848"/>
            <a:ext cx="5982097" cy="648072"/>
          </a:xfrm>
        </p:spPr>
        <p:txBody>
          <a:bodyPr rtlCol="0">
            <a:noAutofit/>
          </a:bodyPr>
          <a:lstStyle/>
          <a:p>
            <a:pPr algn="l" rtl="0"/>
            <a:r>
              <a:rPr lang="zh-TW" altLang="en-US" sz="4000" b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東南科技大學</a:t>
            </a:r>
          </a:p>
        </p:txBody>
      </p:sp>
      <p:sp>
        <p:nvSpPr>
          <p:cNvPr id="5" name="副標題 4">
            <a:extLst>
              <a:ext uri="{FF2B5EF4-FFF2-40B4-BE49-F238E27FC236}">
                <a16:creationId xmlns:a16="http://schemas.microsoft.com/office/drawing/2014/main" id="{D655BBED-E65C-4B70-99E3-9318D4F249A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 fontScale="92500" lnSpcReduction="10000"/>
          </a:bodyPr>
          <a:lstStyle/>
          <a:p>
            <a:pPr algn="ctr"/>
            <a:r>
              <a:rPr lang="zh-TW" altLang="en-US" sz="39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會計室業務</a:t>
            </a:r>
            <a:r>
              <a:rPr lang="zh-TW" altLang="en-US" sz="39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宣導</a:t>
            </a:r>
            <a:endParaRPr lang="en-US" altLang="zh-TW" sz="39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rtl="0"/>
            <a:endParaRPr lang="en-US" altLang="zh-TW" dirty="0"/>
          </a:p>
          <a:p>
            <a:pPr rtl="0"/>
            <a:endParaRPr lang="en-US" altLang="zh-TW" dirty="0"/>
          </a:p>
          <a:p>
            <a:r>
              <a:rPr lang="zh-TW" altLang="en-US" sz="3000" dirty="0" smtClean="0">
                <a:ln w="0"/>
                <a:solidFill>
                  <a:schemeClr val="tx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會計室</a:t>
            </a:r>
            <a:endParaRPr lang="en-US" altLang="zh-TW" sz="3000" dirty="0" smtClean="0">
              <a:ln w="0"/>
              <a:solidFill>
                <a:schemeClr val="tx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sz="1700" dirty="0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2025</a:t>
            </a:r>
            <a:r>
              <a:rPr lang="zh-TW" altLang="en-US" sz="1700" dirty="0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年</a:t>
            </a:r>
            <a:r>
              <a:rPr lang="en-US" altLang="zh-TW" sz="1700" dirty="0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3</a:t>
            </a:r>
            <a:r>
              <a:rPr lang="zh-TW" altLang="en-US" sz="1700" dirty="0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月</a:t>
            </a:r>
            <a:endParaRPr lang="en-US" altLang="zh-TW" sz="17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6165304"/>
            <a:ext cx="2952328" cy="576064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27" y="1988840"/>
            <a:ext cx="770889" cy="72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484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71600" y="908720"/>
            <a:ext cx="2520280" cy="576064"/>
          </a:xfrm>
          <a:noFill/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/>
          <a:p>
            <a:r>
              <a:rPr lang="zh-TW" altLang="en-US" sz="3200" b="0" dirty="0" smtClean="0">
                <a:ln w="0"/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簡報大綱</a:t>
            </a:r>
            <a:endParaRPr lang="zh-TW" altLang="en-US" sz="32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31990606"/>
              </p:ext>
            </p:extLst>
          </p:nvPr>
        </p:nvGraphicFramePr>
        <p:xfrm>
          <a:off x="1143000" y="1624692"/>
          <a:ext cx="6813376" cy="46126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圖片 4"/>
          <p:cNvPicPr>
            <a:picLocks noChangeAspect="1"/>
          </p:cNvPicPr>
          <p:nvPr/>
        </p:nvPicPr>
        <p:blipFill>
          <a:blip r:embed="rId7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4448" y="6309320"/>
            <a:ext cx="476672" cy="476672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9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703" y="856320"/>
            <a:ext cx="770889" cy="72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26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資料庫圖表 8"/>
          <p:cNvGraphicFramePr/>
          <p:nvPr>
            <p:extLst>
              <p:ext uri="{D42A27DB-BD31-4B8C-83A1-F6EECF244321}">
                <p14:modId xmlns:p14="http://schemas.microsoft.com/office/powerpoint/2010/main" val="4236683471"/>
              </p:ext>
            </p:extLst>
          </p:nvPr>
        </p:nvGraphicFramePr>
        <p:xfrm>
          <a:off x="228600" y="228600"/>
          <a:ext cx="7696200" cy="129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3" name="資料庫圖表 2"/>
          <p:cNvGraphicFramePr/>
          <p:nvPr>
            <p:extLst>
              <p:ext uri="{D42A27DB-BD31-4B8C-83A1-F6EECF244321}">
                <p14:modId xmlns:p14="http://schemas.microsoft.com/office/powerpoint/2010/main" val="1128314378"/>
              </p:ext>
            </p:extLst>
          </p:nvPr>
        </p:nvGraphicFramePr>
        <p:xfrm>
          <a:off x="1547663" y="6453336"/>
          <a:ext cx="6048673" cy="3061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5" name="圖片 4"/>
          <p:cNvPicPr>
            <a:picLocks noChangeAspect="1"/>
          </p:cNvPicPr>
          <p:nvPr/>
        </p:nvPicPr>
        <p:blipFill>
          <a:blip r:embed="rId1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4448" y="6309320"/>
            <a:ext cx="476672" cy="476672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899592" y="1412776"/>
            <a:ext cx="702520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buNone/>
            </a:pPr>
            <a:r>
              <a:rPr lang="zh-TW" altLang="en-US" sz="1800" dirty="0">
                <a:latin typeface="標楷體" panose="03000509000000000000" pitchFamily="65" charset="-120"/>
                <a:ea typeface="標楷體" panose="03000509000000000000" pitchFamily="65" charset="-120"/>
                <a:sym typeface="Wingdings" panose="05000000000000000000" pitchFamily="2" charset="2"/>
              </a:rPr>
              <a:t></a:t>
            </a:r>
            <a:r>
              <a:rPr lang="zh-TW" altLang="en-US" sz="1800" dirty="0">
                <a:latin typeface="標楷體" panose="03000509000000000000" pitchFamily="65" charset="-120"/>
                <a:ea typeface="標楷體" panose="03000509000000000000" pitchFamily="65" charset="-120"/>
              </a:rPr>
              <a:t>會計室位於</a:t>
            </a:r>
            <a:r>
              <a:rPr lang="zh-TW" altLang="en-US" sz="1800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中山樓</a:t>
            </a:r>
            <a:r>
              <a:rPr lang="en-US" altLang="zh-TW" sz="1800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3</a:t>
            </a:r>
            <a:r>
              <a:rPr lang="zh-TW" altLang="en-US" sz="1800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樓</a:t>
            </a:r>
            <a:endParaRPr lang="en-US" altLang="zh-TW" sz="1800" u="sng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spcBef>
                <a:spcPts val="600"/>
              </a:spcBef>
              <a:buNone/>
            </a:pPr>
            <a:r>
              <a:rPr lang="en-US" altLang="zh-TW" sz="1800" dirty="0" smtClean="0">
                <a:latin typeface="標楷體" panose="03000509000000000000" pitchFamily="65" charset="-120"/>
                <a:ea typeface="標楷體" panose="03000509000000000000" pitchFamily="65" charset="-120"/>
                <a:sym typeface="Webdings" panose="05030102010509060703" pitchFamily="18" charset="2"/>
              </a:rPr>
              <a:t></a:t>
            </a:r>
            <a:r>
              <a:rPr lang="zh-TW" altLang="en-US" sz="1800" dirty="0" smtClean="0">
                <a:latin typeface="標楷體" panose="03000509000000000000" pitchFamily="65" charset="-120"/>
                <a:ea typeface="標楷體" panose="03000509000000000000" pitchFamily="65" charset="-120"/>
                <a:sym typeface="Webdings" panose="05030102010509060703" pitchFamily="18" charset="2"/>
              </a:rPr>
              <a:t>會計室網頁</a:t>
            </a:r>
            <a:r>
              <a:rPr lang="zh-TW" altLang="en-US" sz="1800" dirty="0" smtClean="0">
                <a:latin typeface="標楷體" panose="03000509000000000000" pitchFamily="65" charset="-120"/>
                <a:ea typeface="標楷體" panose="03000509000000000000" pitchFamily="65" charset="-120"/>
                <a:sym typeface="Wingdings" panose="05000000000000000000" pitchFamily="2" charset="2"/>
              </a:rPr>
              <a:t>校首頁</a:t>
            </a:r>
            <a:r>
              <a:rPr lang="en-US" altLang="zh-TW" sz="1800" dirty="0" smtClean="0">
                <a:latin typeface="標楷體" panose="03000509000000000000" pitchFamily="65" charset="-120"/>
                <a:ea typeface="標楷體" panose="03000509000000000000" pitchFamily="65" charset="-120"/>
                <a:sym typeface="Wingdings" panose="05000000000000000000" pitchFamily="2" charset="2"/>
              </a:rPr>
              <a:t>/</a:t>
            </a:r>
            <a:r>
              <a:rPr lang="zh-TW" altLang="en-US" sz="1800" dirty="0" smtClean="0">
                <a:latin typeface="標楷體" panose="03000509000000000000" pitchFamily="65" charset="-120"/>
                <a:ea typeface="標楷體" panose="03000509000000000000" pitchFamily="65" charset="-120"/>
                <a:sym typeface="Wingdings" panose="05000000000000000000" pitchFamily="2" charset="2"/>
              </a:rPr>
              <a:t>行政單位</a:t>
            </a:r>
            <a:r>
              <a:rPr lang="en-US" altLang="zh-TW" sz="1800" dirty="0" smtClean="0">
                <a:latin typeface="標楷體" panose="03000509000000000000" pitchFamily="65" charset="-120"/>
                <a:ea typeface="標楷體" panose="03000509000000000000" pitchFamily="65" charset="-120"/>
                <a:sym typeface="Wingdings" panose="05000000000000000000" pitchFamily="2" charset="2"/>
              </a:rPr>
              <a:t>/</a:t>
            </a:r>
            <a:r>
              <a:rPr lang="zh-TW" altLang="en-US" sz="1800" dirty="0" smtClean="0">
                <a:latin typeface="標楷體" panose="03000509000000000000" pitchFamily="65" charset="-120"/>
                <a:ea typeface="標楷體" panose="03000509000000000000" pitchFamily="65" charset="-120"/>
                <a:sym typeface="Wingdings" panose="05000000000000000000" pitchFamily="2" charset="2"/>
              </a:rPr>
              <a:t>會計室   </a:t>
            </a:r>
            <a:r>
              <a:rPr lang="en-US" altLang="zh-TW" sz="1800" dirty="0" smtClean="0">
                <a:latin typeface="標楷體" panose="03000509000000000000" pitchFamily="65" charset="-120"/>
                <a:ea typeface="標楷體" panose="03000509000000000000" pitchFamily="65" charset="-120"/>
                <a:sym typeface="Webdings" panose="05030102010509060703" pitchFamily="18" charset="2"/>
                <a:hlinkClick r:id="rId15"/>
              </a:rPr>
              <a:t>https://ar.tnu.edu.tw</a:t>
            </a:r>
            <a:r>
              <a:rPr lang="en-US" altLang="zh-TW" sz="1200" dirty="0" smtClean="0">
                <a:latin typeface="標楷體" panose="03000509000000000000" pitchFamily="65" charset="-120"/>
                <a:ea typeface="標楷體" panose="03000509000000000000" pitchFamily="65" charset="-120"/>
                <a:sym typeface="Webdings" panose="05030102010509060703" pitchFamily="18" charset="2"/>
                <a:hlinkClick r:id="rId15"/>
              </a:rPr>
              <a:t>/</a:t>
            </a:r>
            <a:r>
              <a:rPr lang="en-US" altLang="zh-TW" sz="1200" dirty="0" smtClean="0">
                <a:latin typeface="標楷體" panose="03000509000000000000" pitchFamily="65" charset="-120"/>
                <a:ea typeface="標楷體" panose="03000509000000000000" pitchFamily="65" charset="-120"/>
                <a:sym typeface="Webdings" panose="05030102010509060703" pitchFamily="18" charset="2"/>
              </a:rPr>
              <a:t>(</a:t>
            </a:r>
            <a:r>
              <a:rPr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  <a:sym typeface="Webdings" panose="05030102010509060703" pitchFamily="18" charset="2"/>
              </a:rPr>
              <a:t>查詢法規或下載表單</a:t>
            </a:r>
            <a:r>
              <a:rPr lang="en-US" altLang="zh-TW" sz="1200" dirty="0" smtClean="0">
                <a:latin typeface="標楷體" panose="03000509000000000000" pitchFamily="65" charset="-120"/>
                <a:ea typeface="標楷體" panose="03000509000000000000" pitchFamily="65" charset="-120"/>
                <a:sym typeface="Webdings" panose="05030102010509060703" pitchFamily="18" charset="2"/>
              </a:rPr>
              <a:t>)</a:t>
            </a:r>
            <a:endParaRPr lang="en-US" altLang="zh-TW" sz="1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spcBef>
                <a:spcPts val="600"/>
              </a:spcBef>
              <a:buNone/>
            </a:pPr>
            <a:r>
              <a:rPr lang="zh-TW" altLang="zh-TW" sz="1800" dirty="0">
                <a:latin typeface="標楷體" panose="03000509000000000000" pitchFamily="65" charset="-120"/>
                <a:ea typeface="標楷體" panose="03000509000000000000" pitchFamily="65" charset="-120"/>
                <a:sym typeface="Wingdings" panose="05000000000000000000" pitchFamily="2" charset="2"/>
              </a:rPr>
              <a:t></a:t>
            </a:r>
            <a:r>
              <a:rPr lang="zh-TW" altLang="en-US" sz="1800" dirty="0">
                <a:latin typeface="標楷體" panose="03000509000000000000" pitchFamily="65" charset="-120"/>
                <a:ea typeface="標楷體" panose="03000509000000000000" pitchFamily="65" charset="-120"/>
                <a:sym typeface="Wingdings" panose="05000000000000000000" pitchFamily="2" charset="2"/>
              </a:rPr>
              <a:t>辦公室連絡電話</a:t>
            </a:r>
            <a:r>
              <a:rPr lang="zh-TW" altLang="en-US" sz="1800" dirty="0" smtClean="0">
                <a:latin typeface="標楷體" panose="03000509000000000000" pitchFamily="65" charset="-120"/>
                <a:ea typeface="標楷體" panose="03000509000000000000" pitchFamily="65" charset="-120"/>
                <a:sym typeface="Wingdings" panose="05000000000000000000" pitchFamily="2" charset="2"/>
              </a:rPr>
              <a:t>：</a:t>
            </a:r>
            <a:r>
              <a:rPr lang="en-US" altLang="zh-TW" sz="1800" u="sng" dirty="0" smtClean="0">
                <a:latin typeface="標楷體" panose="03000509000000000000" pitchFamily="65" charset="-120"/>
                <a:ea typeface="標楷體" panose="03000509000000000000" pitchFamily="65" charset="-120"/>
                <a:sym typeface="Wingdings" panose="05000000000000000000" pitchFamily="2" charset="2"/>
              </a:rPr>
              <a:t>8662-5897</a:t>
            </a:r>
            <a:r>
              <a:rPr lang="en-US" altLang="zh-TW" sz="1800" dirty="0" smtClean="0">
                <a:latin typeface="標楷體" panose="03000509000000000000" pitchFamily="65" charset="-120"/>
                <a:ea typeface="標楷體" panose="03000509000000000000" pitchFamily="65" charset="-120"/>
                <a:sym typeface="Wingdings" panose="05000000000000000000" pitchFamily="2" charset="2"/>
              </a:rPr>
              <a:t>(</a:t>
            </a:r>
            <a:r>
              <a:rPr lang="zh-TW" altLang="en-US" sz="1800" dirty="0" smtClean="0">
                <a:latin typeface="標楷體" panose="03000509000000000000" pitchFamily="65" charset="-120"/>
                <a:ea typeface="標楷體" panose="03000509000000000000" pitchFamily="65" charset="-120"/>
                <a:sym typeface="Wingdings" panose="05000000000000000000" pitchFamily="2" charset="2"/>
              </a:rPr>
              <a:t>主任</a:t>
            </a:r>
            <a:r>
              <a:rPr lang="en-US" altLang="zh-TW" sz="1800" dirty="0" smtClean="0">
                <a:latin typeface="標楷體" panose="03000509000000000000" pitchFamily="65" charset="-120"/>
                <a:ea typeface="標楷體" panose="03000509000000000000" pitchFamily="65" charset="-120"/>
                <a:sym typeface="Wingdings" panose="05000000000000000000" pitchFamily="2" charset="2"/>
              </a:rPr>
              <a:t>)</a:t>
            </a:r>
            <a:r>
              <a:rPr lang="zh-TW" altLang="en-US" sz="1800" dirty="0" smtClean="0">
                <a:latin typeface="標楷體" panose="03000509000000000000" pitchFamily="65" charset="-120"/>
                <a:ea typeface="標楷體" panose="03000509000000000000" pitchFamily="65" charset="-120"/>
                <a:sym typeface="Wingdings" panose="05000000000000000000" pitchFamily="2" charset="2"/>
              </a:rPr>
              <a:t>、</a:t>
            </a:r>
            <a:r>
              <a:rPr lang="en-US" altLang="zh-TW" sz="1800" u="sng" dirty="0" smtClean="0">
                <a:latin typeface="標楷體" panose="03000509000000000000" pitchFamily="65" charset="-120"/>
                <a:ea typeface="標楷體" panose="03000509000000000000" pitchFamily="65" charset="-120"/>
                <a:sym typeface="Wingdings" panose="05000000000000000000" pitchFamily="2" charset="2"/>
              </a:rPr>
              <a:t>8662-5898</a:t>
            </a:r>
            <a:r>
              <a:rPr lang="zh-TW" altLang="en-US" sz="1800" dirty="0">
                <a:latin typeface="標楷體" panose="03000509000000000000" pitchFamily="65" charset="-120"/>
                <a:ea typeface="標楷體" panose="03000509000000000000" pitchFamily="65" charset="-120"/>
                <a:sym typeface="Wingdings" panose="05000000000000000000" pitchFamily="2" charset="2"/>
              </a:rPr>
              <a:t>、</a:t>
            </a:r>
            <a:r>
              <a:rPr lang="en-US" altLang="zh-TW" sz="1800" u="sng" dirty="0">
                <a:latin typeface="標楷體" panose="03000509000000000000" pitchFamily="65" charset="-120"/>
                <a:ea typeface="標楷體" panose="03000509000000000000" pitchFamily="65" charset="-120"/>
                <a:sym typeface="Wingdings" panose="05000000000000000000" pitchFamily="2" charset="2"/>
              </a:rPr>
              <a:t>8662-5899</a:t>
            </a:r>
          </a:p>
        </p:txBody>
      </p:sp>
      <p:pic>
        <p:nvPicPr>
          <p:cNvPr id="1028" name="Picture 4" descr="https://www.tnu.edu.tw/images/map/TNU_MA_20230301.jp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933365"/>
            <a:ext cx="6665168" cy="3384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向右箭號 9"/>
          <p:cNvSpPr/>
          <p:nvPr/>
        </p:nvSpPr>
        <p:spPr bwMode="auto">
          <a:xfrm rot="2948727">
            <a:off x="5523047" y="4100503"/>
            <a:ext cx="419205" cy="231197"/>
          </a:xfrm>
          <a:prstGeom prst="rightArrow">
            <a:avLst>
              <a:gd name="adj1" fmla="val 50000"/>
              <a:gd name="adj2" fmla="val 58252"/>
            </a:avLst>
          </a:prstGeom>
          <a:solidFill>
            <a:schemeClr val="tx2">
              <a:lumMod val="50000"/>
            </a:schemeClr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692150" marR="0" indent="-347663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l"/>
              <a:tabLst/>
            </a:pPr>
            <a:endParaRPr kumimoji="0" lang="zh-TW" altLang="en-US" sz="2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1373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資料庫圖表 8"/>
          <p:cNvGraphicFramePr/>
          <p:nvPr>
            <p:extLst>
              <p:ext uri="{D42A27DB-BD31-4B8C-83A1-F6EECF244321}">
                <p14:modId xmlns:p14="http://schemas.microsoft.com/office/powerpoint/2010/main" val="3185474763"/>
              </p:ext>
            </p:extLst>
          </p:nvPr>
        </p:nvGraphicFramePr>
        <p:xfrm>
          <a:off x="228600" y="228600"/>
          <a:ext cx="7696200" cy="129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" name="圖片 2"/>
          <p:cNvPicPr>
            <a:picLocks noChangeAspect="1"/>
          </p:cNvPicPr>
          <p:nvPr/>
        </p:nvPicPr>
        <p:blipFill>
          <a:blip r:embed="rId8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4448" y="6309320"/>
            <a:ext cx="476672" cy="476672"/>
          </a:xfrm>
          <a:prstGeom prst="rect">
            <a:avLst/>
          </a:prstGeom>
        </p:spPr>
      </p:pic>
      <p:graphicFrame>
        <p:nvGraphicFramePr>
          <p:cNvPr id="2" name="內容版面配置區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86254236"/>
              </p:ext>
            </p:extLst>
          </p:nvPr>
        </p:nvGraphicFramePr>
        <p:xfrm>
          <a:off x="228600" y="1628800"/>
          <a:ext cx="8663880" cy="4824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</p:spTree>
    <p:extLst>
      <p:ext uri="{BB962C8B-B14F-4D97-AF65-F5344CB8AC3E}">
        <p14:creationId xmlns:p14="http://schemas.microsoft.com/office/powerpoint/2010/main" val="419821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資料庫圖表 8"/>
          <p:cNvGraphicFramePr/>
          <p:nvPr>
            <p:extLst>
              <p:ext uri="{D42A27DB-BD31-4B8C-83A1-F6EECF244321}">
                <p14:modId xmlns:p14="http://schemas.microsoft.com/office/powerpoint/2010/main" val="898978454"/>
              </p:ext>
            </p:extLst>
          </p:nvPr>
        </p:nvGraphicFramePr>
        <p:xfrm>
          <a:off x="228600" y="228600"/>
          <a:ext cx="7696200" cy="129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" name="圖片 2"/>
          <p:cNvPicPr>
            <a:picLocks noChangeAspect="1"/>
          </p:cNvPicPr>
          <p:nvPr/>
        </p:nvPicPr>
        <p:blipFill>
          <a:blip r:embed="rId8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4448" y="6309320"/>
            <a:ext cx="476672" cy="476672"/>
          </a:xfrm>
          <a:prstGeom prst="rect">
            <a:avLst/>
          </a:prstGeom>
        </p:spPr>
      </p:pic>
      <p:sp>
        <p:nvSpPr>
          <p:cNvPr id="6" name="內容版面配置區 5"/>
          <p:cNvSpPr>
            <a:spLocks noGrp="1"/>
          </p:cNvSpPr>
          <p:nvPr>
            <p:ph idx="1"/>
          </p:nvPr>
        </p:nvSpPr>
        <p:spPr>
          <a:xfrm>
            <a:off x="467544" y="1628800"/>
            <a:ext cx="7632848" cy="4968552"/>
          </a:xfrm>
        </p:spPr>
        <p:txBody>
          <a:bodyPr>
            <a:normAutofit/>
          </a:bodyPr>
          <a:lstStyle/>
          <a:p>
            <a:pPr marL="288000">
              <a:lnSpc>
                <a:spcPts val="2000"/>
              </a:lnSpc>
              <a:spcBef>
                <a:spcPts val="600"/>
              </a:spcBef>
              <a:buFont typeface="Wingdings" panose="05000000000000000000" pitchFamily="2" charset="2"/>
              <a:buChar char="l"/>
            </a:pPr>
            <a:r>
              <a:rPr lang="zh-TW" altLang="en-US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主要法規依據：</a:t>
            </a:r>
            <a:endParaRPr lang="en-US" altLang="zh-TW" sz="20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792000" indent="-360000">
              <a:lnSpc>
                <a:spcPts val="18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zh-TW" altLang="en-US" sz="1600" dirty="0">
                <a:latin typeface="標楷體" panose="03000509000000000000" pitchFamily="65" charset="-120"/>
                <a:ea typeface="標楷體" panose="03000509000000000000" pitchFamily="65" charset="-120"/>
              </a:rPr>
              <a:t>學校財團法人及所設私立學校建立會計制度實施</a:t>
            </a: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辦法</a:t>
            </a:r>
            <a:endParaRPr lang="en-US" altLang="zh-TW" sz="16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792000" indent="-360000">
              <a:lnSpc>
                <a:spcPts val="18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zh-TW" altLang="en-US" sz="1600" dirty="0">
                <a:latin typeface="標楷體" panose="03000509000000000000" pitchFamily="65" charset="-120"/>
                <a:ea typeface="標楷體" panose="03000509000000000000" pitchFamily="65" charset="-120"/>
              </a:rPr>
              <a:t>學校財團法人及所設私立學校會計制度之一致</a:t>
            </a: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規定</a:t>
            </a:r>
            <a:endParaRPr lang="en-US" altLang="zh-TW" sz="16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792000" indent="-360000">
              <a:lnSpc>
                <a:spcPts val="18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zh-TW" altLang="en-US" sz="1600" dirty="0">
                <a:latin typeface="標楷體" panose="03000509000000000000" pitchFamily="65" charset="-120"/>
                <a:ea typeface="標楷體" panose="03000509000000000000" pitchFamily="65" charset="-120"/>
              </a:rPr>
              <a:t>東南科技大學</a:t>
            </a: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會計制度</a:t>
            </a:r>
            <a:endParaRPr lang="en-US" altLang="zh-TW" sz="16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792000" indent="-360000">
              <a:lnSpc>
                <a:spcPts val="18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zh-TW" altLang="en-US" sz="1600" dirty="0" smtClean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政府採購法</a:t>
            </a:r>
            <a:endParaRPr lang="en-US" altLang="zh-TW" sz="1600" dirty="0" smtClean="0">
              <a:solidFill>
                <a:srgbClr val="0070C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792000" indent="-360000">
              <a:lnSpc>
                <a:spcPts val="18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zh-TW" altLang="en-US" sz="16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東南科技大學請購採購作業</a:t>
            </a:r>
            <a:r>
              <a:rPr lang="zh-TW" altLang="en-US" sz="1600" dirty="0" smtClean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辦法</a:t>
            </a:r>
            <a:r>
              <a:rPr lang="en-US" altLang="zh-TW" sz="1600" dirty="0" smtClean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1600" dirty="0" smtClean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含請採購作業要點彙總表</a:t>
            </a:r>
            <a:r>
              <a:rPr lang="en-US" altLang="zh-TW" sz="1600" dirty="0" smtClean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pPr marL="792000" indent="-360000">
              <a:lnSpc>
                <a:spcPts val="18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zh-TW" altLang="en-US" sz="16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東南科技大學財務</a:t>
            </a:r>
            <a:r>
              <a:rPr lang="zh-TW" altLang="en-US" sz="1600" dirty="0" smtClean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管理辦法</a:t>
            </a:r>
            <a:endParaRPr lang="en-US" altLang="zh-TW" sz="1600" dirty="0" smtClean="0">
              <a:solidFill>
                <a:srgbClr val="0070C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792000" indent="-360000">
              <a:lnSpc>
                <a:spcPts val="18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zh-TW" altLang="en-US" sz="16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東南科技大學財物驗收作業要點</a:t>
            </a:r>
            <a:endParaRPr lang="en-US" altLang="zh-TW" sz="1600" dirty="0" smtClean="0">
              <a:solidFill>
                <a:srgbClr val="0070C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792000" indent="-360000">
              <a:lnSpc>
                <a:spcPts val="18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zh-TW" altLang="en-US" sz="1600" dirty="0" smtClean="0">
                <a:solidFill>
                  <a:schemeClr val="accent5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政府支出</a:t>
            </a:r>
            <a:r>
              <a:rPr lang="zh-TW" altLang="en-US" sz="1600" dirty="0">
                <a:solidFill>
                  <a:schemeClr val="accent5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憑證處理</a:t>
            </a:r>
            <a:r>
              <a:rPr lang="zh-TW" altLang="en-US" sz="1600" dirty="0" smtClean="0">
                <a:solidFill>
                  <a:schemeClr val="accent5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要點</a:t>
            </a:r>
            <a:endParaRPr lang="en-US" altLang="zh-TW" sz="1600" dirty="0" smtClean="0">
              <a:solidFill>
                <a:schemeClr val="accent5">
                  <a:lumMod val="50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792000" indent="-360000">
              <a:lnSpc>
                <a:spcPts val="18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zh-TW" altLang="en-US" sz="1600" dirty="0" smtClean="0">
                <a:solidFill>
                  <a:schemeClr val="accent5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東南</a:t>
            </a:r>
            <a:r>
              <a:rPr lang="zh-TW" altLang="en-US" sz="1600" dirty="0">
                <a:solidFill>
                  <a:schemeClr val="accent5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科技大學</a:t>
            </a:r>
            <a:r>
              <a:rPr lang="zh-TW" altLang="en-US" sz="1600" dirty="0" smtClean="0">
                <a:solidFill>
                  <a:schemeClr val="accent5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經費</a:t>
            </a:r>
            <a:r>
              <a:rPr lang="zh-TW" altLang="en-US" sz="1600" dirty="0">
                <a:solidFill>
                  <a:schemeClr val="accent5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核銷作業</a:t>
            </a:r>
            <a:r>
              <a:rPr lang="zh-TW" altLang="en-US" sz="1600" dirty="0" smtClean="0">
                <a:solidFill>
                  <a:schemeClr val="accent5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注意事項</a:t>
            </a:r>
            <a:endParaRPr lang="en-US" altLang="zh-TW" sz="1600" dirty="0" smtClean="0">
              <a:solidFill>
                <a:schemeClr val="accent5">
                  <a:lumMod val="50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792000" indent="-360000">
              <a:lnSpc>
                <a:spcPts val="18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zh-TW" altLang="zh-TW" sz="1600" dirty="0">
                <a:solidFill>
                  <a:schemeClr val="accent5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教育部補</a:t>
            </a:r>
            <a:r>
              <a:rPr lang="en-US" altLang="zh-TW" sz="1600" dirty="0">
                <a:solidFill>
                  <a:schemeClr val="accent5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zh-TW" sz="1600" dirty="0">
                <a:solidFill>
                  <a:schemeClr val="accent5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捐</a:t>
            </a:r>
            <a:r>
              <a:rPr lang="en-US" altLang="zh-TW" sz="1600" dirty="0">
                <a:solidFill>
                  <a:schemeClr val="accent5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zh-TW" sz="1600" dirty="0">
                <a:solidFill>
                  <a:schemeClr val="accent5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助及委辦經費核撥結報作業</a:t>
            </a:r>
            <a:r>
              <a:rPr lang="zh-TW" altLang="zh-TW" sz="1600" dirty="0" smtClean="0">
                <a:solidFill>
                  <a:schemeClr val="accent5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要點</a:t>
            </a:r>
            <a:endParaRPr lang="en-US" altLang="zh-TW" sz="1600" dirty="0" smtClean="0">
              <a:solidFill>
                <a:schemeClr val="accent5">
                  <a:lumMod val="50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792000" indent="-360000">
              <a:lnSpc>
                <a:spcPts val="18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zh-TW" altLang="en-US" sz="1600" dirty="0">
                <a:solidFill>
                  <a:schemeClr val="accent5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教育部及所屬機關</a:t>
            </a:r>
            <a:r>
              <a:rPr lang="en-US" altLang="zh-TW" sz="1600" dirty="0" smtClean="0">
                <a:solidFill>
                  <a:schemeClr val="accent5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1600" dirty="0" smtClean="0">
                <a:solidFill>
                  <a:schemeClr val="accent5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構</a:t>
            </a:r>
            <a:r>
              <a:rPr lang="en-US" altLang="zh-TW" sz="1600" dirty="0" smtClean="0">
                <a:solidFill>
                  <a:schemeClr val="accent5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1600" dirty="0">
                <a:solidFill>
                  <a:schemeClr val="accent5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辦理各類會議講習訓練與研討</a:t>
            </a:r>
            <a:r>
              <a:rPr lang="en-US" altLang="zh-TW" sz="1600" dirty="0">
                <a:solidFill>
                  <a:schemeClr val="accent5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1600" dirty="0">
                <a:solidFill>
                  <a:schemeClr val="accent5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習</a:t>
            </a:r>
            <a:r>
              <a:rPr lang="en-US" altLang="zh-TW" sz="1600" dirty="0" smtClean="0">
                <a:solidFill>
                  <a:schemeClr val="accent5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1600" dirty="0" smtClean="0">
                <a:solidFill>
                  <a:schemeClr val="accent5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會管理要點</a:t>
            </a:r>
            <a:endParaRPr lang="en-US" altLang="zh-TW" sz="1600" dirty="0" smtClean="0">
              <a:solidFill>
                <a:schemeClr val="accent5">
                  <a:lumMod val="50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792000" indent="-360000">
              <a:lnSpc>
                <a:spcPts val="18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zh-TW" altLang="en-US" sz="1600" dirty="0" smtClean="0">
                <a:solidFill>
                  <a:schemeClr val="accent5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國內出差旅費報支要點</a:t>
            </a:r>
            <a:endParaRPr lang="en-US" altLang="zh-TW" sz="1600" dirty="0" smtClean="0">
              <a:solidFill>
                <a:schemeClr val="accent5">
                  <a:lumMod val="50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792000" indent="-360000">
              <a:lnSpc>
                <a:spcPts val="18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zh-TW" altLang="en-US" sz="1600" dirty="0" smtClean="0">
                <a:solidFill>
                  <a:schemeClr val="accent5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國外出差旅費報支要點</a:t>
            </a:r>
            <a:endParaRPr lang="en-US" altLang="zh-TW" sz="1600" dirty="0" smtClean="0">
              <a:solidFill>
                <a:schemeClr val="accent5">
                  <a:lumMod val="50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792000" indent="-360000">
              <a:lnSpc>
                <a:spcPts val="18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zh-TW" altLang="en-US" sz="1600" dirty="0" smtClean="0">
                <a:solidFill>
                  <a:schemeClr val="accent5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東南科技大學</a:t>
            </a:r>
            <a:r>
              <a:rPr lang="zh-TW" altLang="zh-TW" sz="1600" dirty="0">
                <a:solidFill>
                  <a:schemeClr val="accent5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教職員工國內出差旅費報支要點</a:t>
            </a:r>
            <a:endParaRPr lang="en-US" altLang="zh-TW" sz="1600" dirty="0" smtClean="0">
              <a:solidFill>
                <a:schemeClr val="accent5">
                  <a:lumMod val="50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792000" indent="-360000">
              <a:lnSpc>
                <a:spcPts val="18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zh-TW" altLang="en-US" sz="1600" dirty="0" smtClean="0">
                <a:solidFill>
                  <a:schemeClr val="accent5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各</a:t>
            </a:r>
            <a:r>
              <a:rPr lang="zh-TW" altLang="en-US" sz="1600" dirty="0">
                <a:solidFill>
                  <a:schemeClr val="accent5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補助或委辦單位相關</a:t>
            </a:r>
            <a:r>
              <a:rPr lang="zh-TW" altLang="en-US" sz="1600" dirty="0" smtClean="0">
                <a:solidFill>
                  <a:schemeClr val="accent5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規定</a:t>
            </a:r>
            <a:endParaRPr lang="en-US" altLang="zh-TW" sz="1600" dirty="0" smtClean="0">
              <a:solidFill>
                <a:schemeClr val="accent5">
                  <a:lumMod val="50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955002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資料庫圖表 8"/>
          <p:cNvGraphicFramePr/>
          <p:nvPr>
            <p:extLst>
              <p:ext uri="{D42A27DB-BD31-4B8C-83A1-F6EECF244321}">
                <p14:modId xmlns:p14="http://schemas.microsoft.com/office/powerpoint/2010/main" val="3429043722"/>
              </p:ext>
            </p:extLst>
          </p:nvPr>
        </p:nvGraphicFramePr>
        <p:xfrm>
          <a:off x="228600" y="228600"/>
          <a:ext cx="7696200" cy="129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" name="圖片 2"/>
          <p:cNvPicPr>
            <a:picLocks noChangeAspect="1"/>
          </p:cNvPicPr>
          <p:nvPr/>
        </p:nvPicPr>
        <p:blipFill>
          <a:blip r:embed="rId8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4448" y="6309320"/>
            <a:ext cx="476672" cy="476672"/>
          </a:xfrm>
          <a:prstGeom prst="rect">
            <a:avLst/>
          </a:prstGeom>
        </p:spPr>
      </p:pic>
      <p:graphicFrame>
        <p:nvGraphicFramePr>
          <p:cNvPr id="7" name="資料庫圖表 6"/>
          <p:cNvGraphicFramePr/>
          <p:nvPr>
            <p:extLst>
              <p:ext uri="{D42A27DB-BD31-4B8C-83A1-F6EECF244321}">
                <p14:modId xmlns:p14="http://schemas.microsoft.com/office/powerpoint/2010/main" val="76863542"/>
              </p:ext>
            </p:extLst>
          </p:nvPr>
        </p:nvGraphicFramePr>
        <p:xfrm>
          <a:off x="971600" y="1772816"/>
          <a:ext cx="7128792" cy="4536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sp>
        <p:nvSpPr>
          <p:cNvPr id="8" name="文字方塊 7"/>
          <p:cNvSpPr txBox="1"/>
          <p:nvPr/>
        </p:nvSpPr>
        <p:spPr>
          <a:xfrm>
            <a:off x="1691680" y="3687125"/>
            <a:ext cx="1800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zh-TW" altLang="en-US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財務審核管控機制</a:t>
            </a:r>
            <a:endParaRPr lang="zh-TW" altLang="en-US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9323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資料庫圖表 8"/>
          <p:cNvGraphicFramePr/>
          <p:nvPr>
            <p:extLst>
              <p:ext uri="{D42A27DB-BD31-4B8C-83A1-F6EECF244321}">
                <p14:modId xmlns:p14="http://schemas.microsoft.com/office/powerpoint/2010/main" val="629834728"/>
              </p:ext>
            </p:extLst>
          </p:nvPr>
        </p:nvGraphicFramePr>
        <p:xfrm>
          <a:off x="228600" y="228600"/>
          <a:ext cx="7696200" cy="129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3" name="資料庫圖表 2"/>
          <p:cNvGraphicFramePr/>
          <p:nvPr>
            <p:extLst>
              <p:ext uri="{D42A27DB-BD31-4B8C-83A1-F6EECF244321}">
                <p14:modId xmlns:p14="http://schemas.microsoft.com/office/powerpoint/2010/main" val="1128314378"/>
              </p:ext>
            </p:extLst>
          </p:nvPr>
        </p:nvGraphicFramePr>
        <p:xfrm>
          <a:off x="1547663" y="6453336"/>
          <a:ext cx="6048673" cy="3061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5" name="圖片 4"/>
          <p:cNvPicPr>
            <a:picLocks noChangeAspect="1"/>
          </p:cNvPicPr>
          <p:nvPr/>
        </p:nvPicPr>
        <p:blipFill>
          <a:blip r:embed="rId1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4448" y="6309320"/>
            <a:ext cx="476672" cy="476672"/>
          </a:xfrm>
          <a:prstGeom prst="rect">
            <a:avLst/>
          </a:prstGeom>
        </p:spPr>
      </p:pic>
      <p:sp>
        <p:nvSpPr>
          <p:cNvPr id="6" name="內容版面配置區 5"/>
          <p:cNvSpPr>
            <a:spLocks noGrp="1"/>
          </p:cNvSpPr>
          <p:nvPr>
            <p:ph idx="1"/>
          </p:nvPr>
        </p:nvSpPr>
        <p:spPr>
          <a:xfrm>
            <a:off x="539552" y="1700807"/>
            <a:ext cx="7560840" cy="4568017"/>
          </a:xfrm>
        </p:spPr>
        <p:txBody>
          <a:bodyPr>
            <a:normAutofit/>
          </a:bodyPr>
          <a:lstStyle/>
          <a:p>
            <a:pPr marL="502920" indent="-457200">
              <a:lnSpc>
                <a:spcPct val="130000"/>
              </a:lnSpc>
              <a:spcBef>
                <a:spcPts val="600"/>
              </a:spcBef>
              <a:buFont typeface="Wingdings" panose="05000000000000000000" pitchFamily="2" charset="2"/>
              <a:buChar char="n"/>
            </a:pPr>
            <a:r>
              <a:rPr lang="zh-TW" altLang="zh-TW" sz="16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各</a:t>
            </a:r>
            <a:r>
              <a:rPr lang="zh-TW" altLang="en-US" sz="16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項</a:t>
            </a:r>
            <a:r>
              <a:rPr lang="zh-TW" altLang="zh-TW" sz="16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經費</a:t>
            </a:r>
            <a:r>
              <a:rPr lang="zh-TW" altLang="zh-TW" sz="1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之核銷，應本誠信原則對所提出支出憑證之支付事實真實性負責，如有不實應負相關責任</a:t>
            </a:r>
            <a:r>
              <a:rPr lang="zh-TW" altLang="zh-TW" sz="16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r>
              <a:rPr lang="en-US" altLang="zh-TW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1600" dirty="0">
                <a:latin typeface="標楷體" panose="03000509000000000000" pitchFamily="65" charset="-120"/>
                <a:ea typeface="標楷體" panose="03000509000000000000" pitchFamily="65" charset="-120"/>
              </a:rPr>
              <a:t>政府支出</a:t>
            </a: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憑證要點第三點規定</a:t>
            </a:r>
            <a:r>
              <a:rPr lang="en-US" altLang="zh-TW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pPr marL="502920" indent="-457200">
              <a:lnSpc>
                <a:spcPct val="130000"/>
              </a:lnSpc>
              <a:spcBef>
                <a:spcPts val="600"/>
              </a:spcBef>
              <a:buFont typeface="Wingdings" panose="05000000000000000000" pitchFamily="2" charset="2"/>
              <a:buChar char="n"/>
            </a:pP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本校除代收代付款項外</a:t>
            </a:r>
            <a:r>
              <a:rPr lang="zh-TW" altLang="zh-TW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所有經費皆由人事會計總務系統辦理申請核銷作業</a:t>
            </a:r>
            <a:r>
              <a:rPr lang="zh-TW" altLang="zh-TW" sz="16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r>
              <a:rPr lang="zh-TW" altLang="en-US" sz="16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   路徑</a:t>
            </a:r>
            <a:r>
              <a:rPr lang="zh-TW" altLang="en-US" sz="1600" b="1" dirty="0" smtClean="0">
                <a:latin typeface="標楷體" panose="03000509000000000000" pitchFamily="65" charset="-120"/>
                <a:ea typeface="標楷體" panose="03000509000000000000" pitchFamily="65" charset="-120"/>
                <a:sym typeface="Wingdings 2" panose="05020102010507070707" pitchFamily="18" charset="2"/>
              </a:rPr>
              <a:t> </a:t>
            </a:r>
            <a:r>
              <a:rPr lang="en-US" altLang="zh-TW" sz="1600" b="1" dirty="0" smtClean="0">
                <a:latin typeface="標楷體" panose="03000509000000000000" pitchFamily="65" charset="-120"/>
                <a:ea typeface="標楷體" panose="03000509000000000000" pitchFamily="65" charset="-120"/>
                <a:hlinkClick r:id="rId15"/>
              </a:rPr>
              <a:t>http:/ga.tnu.edu.tw/tnu/</a:t>
            </a:r>
            <a:endParaRPr lang="en-US" altLang="zh-TW" sz="16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zh-TW" altLang="en-US" sz="16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 </a:t>
            </a:r>
            <a:r>
              <a:rPr lang="zh-TW" altLang="en-US" sz="1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sz="16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路徑</a:t>
            </a:r>
            <a:r>
              <a:rPr lang="zh-TW" altLang="en-US" sz="1600" b="1" dirty="0" smtClean="0">
                <a:latin typeface="標楷體" panose="03000509000000000000" pitchFamily="65" charset="-120"/>
                <a:ea typeface="標楷體" panose="03000509000000000000" pitchFamily="65" charset="-120"/>
                <a:sym typeface="Wingdings 2" panose="05020102010507070707" pitchFamily="18" charset="2"/>
              </a:rPr>
              <a:t></a:t>
            </a: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校首頁</a:t>
            </a:r>
            <a:r>
              <a:rPr lang="en-US" altLang="zh-TW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點選教職員工</a:t>
            </a:r>
            <a:r>
              <a:rPr lang="en-US" altLang="zh-TW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校務行政</a:t>
            </a:r>
            <a:r>
              <a:rPr lang="en-US" altLang="zh-TW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人事會計總務系統</a:t>
            </a:r>
            <a:endParaRPr lang="en-US" altLang="zh-TW" sz="16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zh-TW" altLang="en-US" sz="16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  路徑</a:t>
            </a: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  <a:sym typeface="Wingdings 2" panose="05020102010507070707" pitchFamily="18" charset="2"/>
              </a:rPr>
              <a:t>會計室網頁</a:t>
            </a:r>
            <a:r>
              <a:rPr lang="en-US" altLang="zh-TW" sz="1600" dirty="0" smtClean="0">
                <a:latin typeface="標楷體" panose="03000509000000000000" pitchFamily="65" charset="-120"/>
                <a:ea typeface="標楷體" panose="03000509000000000000" pitchFamily="65" charset="-120"/>
                <a:sym typeface="Wingdings 2" panose="05020102010507070707" pitchFamily="18" charset="2"/>
              </a:rPr>
              <a:t>/</a:t>
            </a: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  <a:sym typeface="Wingdings 2" panose="05020102010507070707" pitchFamily="18" charset="2"/>
              </a:rPr>
              <a:t>校內相關連結</a:t>
            </a:r>
            <a:r>
              <a:rPr lang="en-US" altLang="zh-TW" sz="1600" dirty="0" smtClean="0">
                <a:latin typeface="標楷體" panose="03000509000000000000" pitchFamily="65" charset="-120"/>
                <a:ea typeface="標楷體" panose="03000509000000000000" pitchFamily="65" charset="-120"/>
                <a:sym typeface="Wingdings 2" panose="05020102010507070707" pitchFamily="18" charset="2"/>
              </a:rPr>
              <a:t>/</a:t>
            </a: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  <a:sym typeface="Wingdings 2" panose="05020102010507070707" pitchFamily="18" charset="2"/>
              </a:rPr>
              <a:t>人會總系統</a:t>
            </a:r>
            <a:endParaRPr lang="en-US" altLang="zh-TW" sz="16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502920" indent="-457200">
              <a:lnSpc>
                <a:spcPct val="130000"/>
              </a:lnSpc>
              <a:spcBef>
                <a:spcPts val="600"/>
              </a:spcBef>
              <a:buFont typeface="Wingdings" panose="05000000000000000000" pitchFamily="2" charset="2"/>
              <a:buChar char="n"/>
            </a:pPr>
            <a:r>
              <a:rPr lang="zh-TW" altLang="zh-TW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各項支出憑證，均應貼於「黏貼憑證用紙」，並於用途說明欄簡要說明經費使用用途。</a:t>
            </a: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若於印領清冊彙總頁經承辦單位、會辦單位</a:t>
            </a:r>
            <a:r>
              <a:rPr lang="en-US" altLang="zh-TW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業管單位窗口</a:t>
            </a:r>
            <a:r>
              <a:rPr lang="en-US" altLang="zh-TW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、人事室 、</a:t>
            </a:r>
            <a:r>
              <a:rPr lang="zh-TW" altLang="en-US" sz="1600" dirty="0">
                <a:latin typeface="標楷體" panose="03000509000000000000" pitchFamily="65" charset="-120"/>
                <a:ea typeface="標楷體" panose="03000509000000000000" pitchFamily="65" charset="-120"/>
              </a:rPr>
              <a:t>總務處</a:t>
            </a: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、會計室及校長簽章者</a:t>
            </a:r>
            <a:r>
              <a:rPr lang="zh-TW" altLang="zh-TW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得免貼於憑證用紙</a:t>
            </a:r>
            <a:r>
              <a:rPr lang="zh-TW" altLang="zh-TW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16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502920" indent="-457200">
              <a:lnSpc>
                <a:spcPct val="130000"/>
              </a:lnSpc>
              <a:spcBef>
                <a:spcPts val="600"/>
              </a:spcBef>
              <a:buFont typeface="Wingdings" panose="05000000000000000000" pitchFamily="2" charset="2"/>
              <a:buChar char="n"/>
            </a:pPr>
            <a:r>
              <a:rPr lang="zh-TW" altLang="zh-TW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若</a:t>
            </a:r>
            <a:r>
              <a:rPr lang="zh-TW" altLang="en-US" sz="1600" dirty="0">
                <a:latin typeface="標楷體" panose="03000509000000000000" pitchFamily="65" charset="-120"/>
                <a:ea typeface="標楷體" panose="03000509000000000000" pitchFamily="65" charset="-120"/>
              </a:rPr>
              <a:t>憑證</a:t>
            </a:r>
            <a:r>
              <a:rPr lang="zh-TW" altLang="zh-TW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金額大於</a:t>
            </a: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實際</a:t>
            </a:r>
            <a:r>
              <a:rPr lang="zh-TW" altLang="zh-TW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核銷</a:t>
            </a:r>
            <a:r>
              <a:rPr lang="zh-TW" altLang="zh-TW" sz="1600" dirty="0">
                <a:latin typeface="標楷體" panose="03000509000000000000" pitchFamily="65" charset="-120"/>
                <a:ea typeface="標楷體" panose="03000509000000000000" pitchFamily="65" charset="-120"/>
              </a:rPr>
              <a:t>金額，承辦人員應於黏貼憑證用紙金額欄上註明</a:t>
            </a:r>
            <a:r>
              <a:rPr lang="zh-TW" altLang="zh-TW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實</a:t>
            </a: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支</a:t>
            </a:r>
            <a:r>
              <a:rPr lang="zh-TW" altLang="zh-TW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金額</a:t>
            </a:r>
            <a:r>
              <a:rPr lang="zh-TW" altLang="zh-TW" sz="1600" dirty="0">
                <a:latin typeface="標楷體" panose="03000509000000000000" pitchFamily="65" charset="-120"/>
                <a:ea typeface="標楷體" panose="03000509000000000000" pitchFamily="65" charset="-120"/>
              </a:rPr>
              <a:t>並簽名或蓋章</a:t>
            </a:r>
            <a:r>
              <a:rPr lang="zh-TW" altLang="zh-TW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16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502920" indent="-457200">
              <a:lnSpc>
                <a:spcPct val="130000"/>
              </a:lnSpc>
              <a:spcBef>
                <a:spcPts val="600"/>
              </a:spcBef>
              <a:buFont typeface="Wingdings" panose="05000000000000000000" pitchFamily="2" charset="2"/>
              <a:buChar char="n"/>
            </a:pP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黏貼憑證用紙申請單位承辦人與驗收或證明人，原則上不得為同一人</a:t>
            </a:r>
            <a:r>
              <a:rPr lang="zh-TW" altLang="zh-TW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16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502920" indent="-457200">
              <a:lnSpc>
                <a:spcPct val="130000"/>
              </a:lnSpc>
              <a:spcBef>
                <a:spcPts val="600"/>
              </a:spcBef>
              <a:buFont typeface="Wingdings" panose="05000000000000000000" pitchFamily="2" charset="2"/>
              <a:buChar char="n"/>
            </a:pPr>
            <a:endParaRPr lang="en-US" altLang="zh-TW" sz="16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502920" indent="-457200">
              <a:lnSpc>
                <a:spcPct val="130000"/>
              </a:lnSpc>
              <a:spcBef>
                <a:spcPts val="1800"/>
              </a:spcBef>
              <a:buFont typeface="Wingdings" panose="05000000000000000000" pitchFamily="2" charset="2"/>
              <a:buChar char="n"/>
            </a:pPr>
            <a:endParaRPr lang="zh-TW" altLang="en-US" sz="20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81835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資料庫圖表 8"/>
          <p:cNvGraphicFramePr/>
          <p:nvPr>
            <p:extLst>
              <p:ext uri="{D42A27DB-BD31-4B8C-83A1-F6EECF244321}">
                <p14:modId xmlns:p14="http://schemas.microsoft.com/office/powerpoint/2010/main" val="629834728"/>
              </p:ext>
            </p:extLst>
          </p:nvPr>
        </p:nvGraphicFramePr>
        <p:xfrm>
          <a:off x="228600" y="228600"/>
          <a:ext cx="7696200" cy="129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3" name="資料庫圖表 2"/>
          <p:cNvGraphicFramePr/>
          <p:nvPr>
            <p:extLst>
              <p:ext uri="{D42A27DB-BD31-4B8C-83A1-F6EECF244321}">
                <p14:modId xmlns:p14="http://schemas.microsoft.com/office/powerpoint/2010/main" val="1128314378"/>
              </p:ext>
            </p:extLst>
          </p:nvPr>
        </p:nvGraphicFramePr>
        <p:xfrm>
          <a:off x="1547663" y="6453336"/>
          <a:ext cx="6048673" cy="3061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5" name="圖片 4"/>
          <p:cNvPicPr>
            <a:picLocks noChangeAspect="1"/>
          </p:cNvPicPr>
          <p:nvPr/>
        </p:nvPicPr>
        <p:blipFill>
          <a:blip r:embed="rId1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4448" y="6309320"/>
            <a:ext cx="476672" cy="476672"/>
          </a:xfrm>
          <a:prstGeom prst="rect">
            <a:avLst/>
          </a:prstGeom>
        </p:spPr>
      </p:pic>
      <p:sp>
        <p:nvSpPr>
          <p:cNvPr id="6" name="內容版面配置區 5"/>
          <p:cNvSpPr>
            <a:spLocks noGrp="1"/>
          </p:cNvSpPr>
          <p:nvPr>
            <p:ph idx="1"/>
          </p:nvPr>
        </p:nvSpPr>
        <p:spPr>
          <a:xfrm>
            <a:off x="539552" y="1700808"/>
            <a:ext cx="7488832" cy="4608512"/>
          </a:xfrm>
        </p:spPr>
        <p:txBody>
          <a:bodyPr>
            <a:normAutofit fontScale="92500" lnSpcReduction="20000"/>
          </a:bodyPr>
          <a:lstStyle/>
          <a:p>
            <a:pPr marL="502920" indent="-457200">
              <a:lnSpc>
                <a:spcPct val="140000"/>
              </a:lnSpc>
              <a:spcBef>
                <a:spcPts val="600"/>
              </a:spcBef>
              <a:buFont typeface="Wingdings" panose="05000000000000000000" pitchFamily="2" charset="2"/>
              <a:buChar char="n"/>
            </a:pPr>
            <a:r>
              <a:rPr lang="zh-TW" altLang="zh-TW" sz="1700" dirty="0">
                <a:latin typeface="標楷體" panose="03000509000000000000" pitchFamily="65" charset="-120"/>
                <a:ea typeface="標楷體" panose="03000509000000000000" pitchFamily="65" charset="-120"/>
              </a:rPr>
              <a:t>經費支付除零用金限額（學校經費</a:t>
            </a:r>
            <a:r>
              <a:rPr lang="en-US" altLang="zh-TW" sz="1700" dirty="0">
                <a:latin typeface="標楷體" panose="03000509000000000000" pitchFamily="65" charset="-120"/>
                <a:ea typeface="標楷體" panose="03000509000000000000" pitchFamily="65" charset="-120"/>
              </a:rPr>
              <a:t>2</a:t>
            </a:r>
            <a:r>
              <a:rPr lang="zh-TW" altLang="zh-TW" sz="1700" dirty="0">
                <a:latin typeface="標楷體" panose="03000509000000000000" pitchFamily="65" charset="-120"/>
                <a:ea typeface="標楷體" panose="03000509000000000000" pitchFamily="65" charset="-120"/>
              </a:rPr>
              <a:t>千元、計畫案</a:t>
            </a:r>
            <a:r>
              <a:rPr lang="en-US" altLang="zh-TW" sz="1700" dirty="0"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zh-TW" sz="1700" dirty="0">
                <a:latin typeface="標楷體" panose="03000509000000000000" pitchFamily="65" charset="-120"/>
                <a:ea typeface="標楷體" panose="03000509000000000000" pitchFamily="65" charset="-120"/>
              </a:rPr>
              <a:t>萬元）外，以逕付受款人</a:t>
            </a:r>
            <a:r>
              <a:rPr lang="en-US" altLang="zh-TW" sz="1700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zh-TW" sz="1700" dirty="0">
                <a:latin typeface="標楷體" panose="03000509000000000000" pitchFamily="65" charset="-120"/>
                <a:ea typeface="標楷體" panose="03000509000000000000" pitchFamily="65" charset="-120"/>
              </a:rPr>
              <a:t>廠商</a:t>
            </a:r>
            <a:r>
              <a:rPr lang="en-US" altLang="zh-TW" sz="17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zh-TW" sz="1700" dirty="0">
                <a:latin typeface="標楷體" panose="03000509000000000000" pitchFamily="65" charset="-120"/>
                <a:ea typeface="標楷體" panose="03000509000000000000" pitchFamily="65" charset="-120"/>
              </a:rPr>
              <a:t>為原則，不得由承辦人或計畫主持人代領轉付，若有特殊狀況，須由承辦人先行墊付者，請註明原因及代墊人，倘若未加註是否已墊付時，一律將款項</a:t>
            </a:r>
            <a:r>
              <a:rPr lang="zh-TW" altLang="zh-TW" sz="17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逕付受款人</a:t>
            </a:r>
            <a:r>
              <a:rPr lang="en-US" altLang="zh-TW" sz="17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zh-TW" sz="17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廠商</a:t>
            </a:r>
            <a:r>
              <a:rPr lang="en-US" altLang="zh-TW" sz="17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zh-TW" sz="17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17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502920" indent="-457200">
              <a:lnSpc>
                <a:spcPct val="140000"/>
              </a:lnSpc>
              <a:spcBef>
                <a:spcPts val="600"/>
              </a:spcBef>
              <a:buFont typeface="Wingdings" panose="05000000000000000000" pitchFamily="2" charset="2"/>
              <a:buChar char="n"/>
            </a:pPr>
            <a:r>
              <a:rPr lang="zh-TW" altLang="zh-TW" sz="17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各類</a:t>
            </a:r>
            <a:r>
              <a:rPr lang="zh-TW" altLang="zh-TW" sz="1700" dirty="0">
                <a:latin typeface="標楷體" panose="03000509000000000000" pitchFamily="65" charset="-120"/>
                <a:ea typeface="標楷體" panose="03000509000000000000" pitchFamily="65" charset="-120"/>
              </a:rPr>
              <a:t>會議、講習、訓練及研討會經費編列，請參照「教育部及所屬機關</a:t>
            </a:r>
            <a:r>
              <a:rPr lang="en-US" altLang="zh-TW" sz="1700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zh-TW" sz="1700" dirty="0">
                <a:latin typeface="標楷體" panose="03000509000000000000" pitchFamily="65" charset="-120"/>
                <a:ea typeface="標楷體" panose="03000509000000000000" pitchFamily="65" charset="-120"/>
              </a:rPr>
              <a:t>構</a:t>
            </a:r>
            <a:r>
              <a:rPr lang="en-US" altLang="zh-TW" sz="17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zh-TW" sz="1700" dirty="0">
                <a:latin typeface="標楷體" panose="03000509000000000000" pitchFamily="65" charset="-120"/>
                <a:ea typeface="標楷體" panose="03000509000000000000" pitchFamily="65" charset="-120"/>
              </a:rPr>
              <a:t>辦理各類會議講習訓練與研討</a:t>
            </a:r>
            <a:r>
              <a:rPr lang="en-US" altLang="zh-TW" sz="1700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zh-TW" sz="1700" dirty="0">
                <a:latin typeface="標楷體" panose="03000509000000000000" pitchFamily="65" charset="-120"/>
                <a:ea typeface="標楷體" panose="03000509000000000000" pitchFamily="65" charset="-120"/>
              </a:rPr>
              <a:t>習</a:t>
            </a:r>
            <a:r>
              <a:rPr lang="en-US" altLang="zh-TW" sz="17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zh-TW" sz="1700" dirty="0">
                <a:latin typeface="標楷體" panose="03000509000000000000" pitchFamily="65" charset="-120"/>
                <a:ea typeface="標楷體" panose="03000509000000000000" pitchFamily="65" charset="-120"/>
              </a:rPr>
              <a:t>會管理要點」辦理，膳費每人每日以新台幣</a:t>
            </a:r>
            <a:r>
              <a:rPr lang="en-US" altLang="zh-TW" sz="1700" dirty="0">
                <a:latin typeface="標楷體" panose="03000509000000000000" pitchFamily="65" charset="-120"/>
                <a:ea typeface="標楷體" panose="03000509000000000000" pitchFamily="65" charset="-120"/>
              </a:rPr>
              <a:t>300</a:t>
            </a:r>
            <a:r>
              <a:rPr lang="zh-TW" altLang="zh-TW" sz="1700" dirty="0">
                <a:latin typeface="標楷體" panose="03000509000000000000" pitchFamily="65" charset="-120"/>
                <a:ea typeface="標楷體" panose="03000509000000000000" pitchFamily="65" charset="-120"/>
              </a:rPr>
              <a:t>元為原則，午晚餐每餐單價須於</a:t>
            </a:r>
            <a:r>
              <a:rPr lang="en-US" altLang="zh-TW" sz="1700" dirty="0">
                <a:latin typeface="標楷體" panose="03000509000000000000" pitchFamily="65" charset="-120"/>
                <a:ea typeface="標楷體" panose="03000509000000000000" pitchFamily="65" charset="-120"/>
              </a:rPr>
              <a:t>100</a:t>
            </a:r>
            <a:r>
              <a:rPr lang="zh-TW" altLang="zh-TW" sz="1700" dirty="0">
                <a:latin typeface="標楷體" panose="03000509000000000000" pitchFamily="65" charset="-120"/>
                <a:ea typeface="標楷體" panose="03000509000000000000" pitchFamily="65" charset="-120"/>
              </a:rPr>
              <a:t>元範圍內供應，辦理期程第一天</a:t>
            </a:r>
            <a:r>
              <a:rPr lang="en-US" altLang="zh-TW" sz="1700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zh-TW" sz="1700" dirty="0">
                <a:latin typeface="標楷體" panose="03000509000000000000" pitchFamily="65" charset="-120"/>
                <a:ea typeface="標楷體" panose="03000509000000000000" pitchFamily="65" charset="-120"/>
              </a:rPr>
              <a:t>包括一日活動</a:t>
            </a:r>
            <a:r>
              <a:rPr lang="en-US" altLang="zh-TW" sz="17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zh-TW" sz="1700" dirty="0">
                <a:latin typeface="標楷體" panose="03000509000000000000" pitchFamily="65" charset="-120"/>
                <a:ea typeface="標楷體" panose="03000509000000000000" pitchFamily="65" charset="-120"/>
              </a:rPr>
              <a:t>不提供早餐，活動時間</a:t>
            </a:r>
            <a:r>
              <a:rPr lang="en-US" altLang="zh-TW" sz="1700" dirty="0">
                <a:latin typeface="標楷體" panose="03000509000000000000" pitchFamily="65" charset="-120"/>
                <a:ea typeface="標楷體" panose="03000509000000000000" pitchFamily="65" charset="-120"/>
              </a:rPr>
              <a:t>3</a:t>
            </a:r>
            <a:r>
              <a:rPr lang="zh-TW" altLang="zh-TW" sz="1700" dirty="0">
                <a:latin typeface="標楷體" panose="03000509000000000000" pitchFamily="65" charset="-120"/>
                <a:ea typeface="標楷體" panose="03000509000000000000" pitchFamily="65" charset="-120"/>
              </a:rPr>
              <a:t>小時以上方得支用茶水費</a:t>
            </a:r>
            <a:r>
              <a:rPr lang="en-US" altLang="zh-TW" sz="1700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zh-TW" sz="1700" dirty="0">
                <a:latin typeface="標楷體" panose="03000509000000000000" pitchFamily="65" charset="-120"/>
                <a:ea typeface="標楷體" panose="03000509000000000000" pitchFamily="65" charset="-120"/>
              </a:rPr>
              <a:t>整天以</a:t>
            </a:r>
            <a:r>
              <a:rPr lang="en-US" altLang="zh-TW" sz="1700" dirty="0">
                <a:latin typeface="標楷體" panose="03000509000000000000" pitchFamily="65" charset="-120"/>
                <a:ea typeface="標楷體" panose="03000509000000000000" pitchFamily="65" charset="-120"/>
              </a:rPr>
              <a:t>40</a:t>
            </a:r>
            <a:r>
              <a:rPr lang="zh-TW" altLang="zh-TW" sz="1700" dirty="0">
                <a:latin typeface="標楷體" panose="03000509000000000000" pitchFamily="65" charset="-120"/>
                <a:ea typeface="標楷體" panose="03000509000000000000" pitchFamily="65" charset="-120"/>
              </a:rPr>
              <a:t>元為限</a:t>
            </a:r>
            <a:r>
              <a:rPr lang="en-US" altLang="zh-TW" sz="17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zh-TW" sz="17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17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502920" indent="-457200">
              <a:lnSpc>
                <a:spcPct val="140000"/>
              </a:lnSpc>
              <a:spcBef>
                <a:spcPts val="600"/>
              </a:spcBef>
              <a:buFont typeface="Wingdings" panose="05000000000000000000" pitchFamily="2" charset="2"/>
              <a:buChar char="n"/>
            </a:pPr>
            <a:r>
              <a:rPr lang="zh-TW" altLang="en-US" sz="17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辦理各項</a:t>
            </a:r>
            <a:r>
              <a:rPr lang="zh-TW" altLang="zh-TW" sz="1700" dirty="0">
                <a:latin typeface="標楷體" panose="03000509000000000000" pitchFamily="65" charset="-120"/>
                <a:ea typeface="標楷體" panose="03000509000000000000" pitchFamily="65" charset="-120"/>
              </a:rPr>
              <a:t>會議</a:t>
            </a:r>
            <a:r>
              <a:rPr lang="zh-TW" altLang="zh-TW" sz="17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、研討會</a:t>
            </a:r>
            <a:r>
              <a:rPr lang="zh-TW" altLang="en-US" sz="17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或活動</a:t>
            </a:r>
            <a:r>
              <a:rPr lang="zh-TW" altLang="zh-TW" sz="1700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TW" altLang="en-US" sz="17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請檢附活動照片或活動成果</a:t>
            </a:r>
            <a:r>
              <a:rPr lang="zh-TW" altLang="zh-TW" sz="17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17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502920" indent="-457200">
              <a:lnSpc>
                <a:spcPct val="140000"/>
              </a:lnSpc>
              <a:spcBef>
                <a:spcPts val="600"/>
              </a:spcBef>
              <a:buFont typeface="Wingdings" panose="05000000000000000000" pitchFamily="2" charset="2"/>
              <a:buChar char="n"/>
            </a:pPr>
            <a:r>
              <a:rPr lang="zh-TW" altLang="en-US" sz="17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為響應環保政策，各類會議、研習或活動儘可能避免購置</a:t>
            </a:r>
            <a:r>
              <a:rPr lang="zh-TW" altLang="en-US" sz="1700" dirty="0">
                <a:latin typeface="標楷體" panose="03000509000000000000" pitchFamily="65" charset="-120"/>
                <a:ea typeface="標楷體" panose="03000509000000000000" pitchFamily="65" charset="-120"/>
              </a:rPr>
              <a:t>一次</a:t>
            </a:r>
            <a:r>
              <a:rPr lang="zh-TW" altLang="en-US" sz="17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性用紙杯、紙</a:t>
            </a:r>
            <a:r>
              <a:rPr lang="zh-TW" altLang="en-US" sz="1700" dirty="0">
                <a:latin typeface="標楷體" panose="03000509000000000000" pitchFamily="65" charset="-120"/>
                <a:ea typeface="標楷體" panose="03000509000000000000" pitchFamily="65" charset="-120"/>
              </a:rPr>
              <a:t>盤</a:t>
            </a:r>
            <a:r>
              <a:rPr lang="zh-TW" altLang="en-US" sz="17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或免洗餐具，另購物時所購買之購物袋費用亦不得報支。</a:t>
            </a:r>
            <a:endParaRPr lang="en-US" altLang="zh-TW" sz="17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502920" indent="-457200">
              <a:lnSpc>
                <a:spcPct val="140000"/>
              </a:lnSpc>
              <a:spcBef>
                <a:spcPts val="600"/>
              </a:spcBef>
              <a:buFont typeface="Wingdings" panose="05000000000000000000" pitchFamily="2" charset="2"/>
              <a:buChar char="n"/>
            </a:pPr>
            <a:r>
              <a:rPr lang="zh-TW" altLang="en-US" sz="17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出差</a:t>
            </a:r>
            <a:r>
              <a:rPr lang="zh-TW" altLang="en-US" sz="1700" dirty="0">
                <a:latin typeface="標楷體" panose="03000509000000000000" pitchFamily="65" charset="-120"/>
                <a:ea typeface="標楷體" panose="03000509000000000000" pitchFamily="65" charset="-120"/>
              </a:rPr>
              <a:t>人員之出差期間及行程，應視事實之需要，事先</a:t>
            </a:r>
            <a:r>
              <a:rPr lang="zh-TW" altLang="en-US" sz="17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經校長簽核，</a:t>
            </a:r>
            <a:r>
              <a:rPr lang="zh-TW" altLang="en-US" sz="1700" dirty="0">
                <a:latin typeface="標楷體" panose="03000509000000000000" pitchFamily="65" charset="-120"/>
                <a:ea typeface="標楷體" panose="03000509000000000000" pitchFamily="65" charset="-120"/>
              </a:rPr>
              <a:t>並儘量利用便捷之交通工具縮短行程；往返行程，以不超過一日為原則。</a:t>
            </a:r>
            <a:endParaRPr lang="en-US" altLang="zh-TW" sz="17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502920" indent="-457200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n"/>
            </a:pPr>
            <a:endParaRPr lang="en-US" altLang="zh-TW" sz="17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ct val="120000"/>
              </a:lnSpc>
              <a:spcBef>
                <a:spcPts val="600"/>
              </a:spcBef>
            </a:pPr>
            <a:endParaRPr lang="en-US" altLang="zh-TW" sz="16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ct val="150000"/>
              </a:lnSpc>
              <a:spcBef>
                <a:spcPts val="600"/>
              </a:spcBef>
            </a:pPr>
            <a:endParaRPr lang="en-US" altLang="zh-TW" sz="16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ct val="150000"/>
              </a:lnSpc>
              <a:spcBef>
                <a:spcPts val="600"/>
              </a:spcBef>
            </a:pPr>
            <a:endParaRPr lang="en-US" altLang="zh-TW" sz="18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502920" indent="-457200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n"/>
            </a:pPr>
            <a:endParaRPr lang="en-US" altLang="zh-TW" sz="18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502920" indent="-457200">
              <a:lnSpc>
                <a:spcPct val="150000"/>
              </a:lnSpc>
              <a:spcBef>
                <a:spcPts val="1800"/>
              </a:spcBef>
              <a:buFont typeface="Wingdings" panose="05000000000000000000" pitchFamily="2" charset="2"/>
              <a:buChar char="n"/>
            </a:pPr>
            <a:endParaRPr lang="zh-TW" altLang="en-US" sz="20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041729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資料庫圖表 8"/>
          <p:cNvGraphicFramePr/>
          <p:nvPr>
            <p:extLst>
              <p:ext uri="{D42A27DB-BD31-4B8C-83A1-F6EECF244321}">
                <p14:modId xmlns:p14="http://schemas.microsoft.com/office/powerpoint/2010/main" val="629834728"/>
              </p:ext>
            </p:extLst>
          </p:nvPr>
        </p:nvGraphicFramePr>
        <p:xfrm>
          <a:off x="228600" y="228600"/>
          <a:ext cx="7696200" cy="129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3" name="資料庫圖表 2"/>
          <p:cNvGraphicFramePr/>
          <p:nvPr>
            <p:extLst>
              <p:ext uri="{D42A27DB-BD31-4B8C-83A1-F6EECF244321}">
                <p14:modId xmlns:p14="http://schemas.microsoft.com/office/powerpoint/2010/main" val="1128314378"/>
              </p:ext>
            </p:extLst>
          </p:nvPr>
        </p:nvGraphicFramePr>
        <p:xfrm>
          <a:off x="1547663" y="6453336"/>
          <a:ext cx="6048673" cy="3061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5" name="圖片 4"/>
          <p:cNvPicPr>
            <a:picLocks noChangeAspect="1"/>
          </p:cNvPicPr>
          <p:nvPr/>
        </p:nvPicPr>
        <p:blipFill>
          <a:blip r:embed="rId1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4448" y="6309320"/>
            <a:ext cx="476672" cy="476672"/>
          </a:xfrm>
          <a:prstGeom prst="rect">
            <a:avLst/>
          </a:prstGeom>
        </p:spPr>
      </p:pic>
      <p:sp>
        <p:nvSpPr>
          <p:cNvPr id="6" name="內容版面配置區 5"/>
          <p:cNvSpPr>
            <a:spLocks noGrp="1"/>
          </p:cNvSpPr>
          <p:nvPr>
            <p:ph idx="1"/>
          </p:nvPr>
        </p:nvSpPr>
        <p:spPr>
          <a:xfrm>
            <a:off x="539552" y="1700808"/>
            <a:ext cx="7560840" cy="4608512"/>
          </a:xfrm>
        </p:spPr>
        <p:txBody>
          <a:bodyPr>
            <a:noAutofit/>
          </a:bodyPr>
          <a:lstStyle/>
          <a:p>
            <a:pPr marL="502920" indent="-457200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n"/>
            </a:pP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國內</a:t>
            </a:r>
            <a:r>
              <a:rPr lang="zh-TW" altLang="en-US" sz="1600" dirty="0">
                <a:latin typeface="標楷體" panose="03000509000000000000" pitchFamily="65" charset="-120"/>
                <a:ea typeface="標楷體" panose="03000509000000000000" pitchFamily="65" charset="-120"/>
              </a:rPr>
              <a:t>出差若需搭乘</a:t>
            </a: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飛機、高鐵</a:t>
            </a:r>
            <a:r>
              <a:rPr lang="zh-TW" altLang="en-US" sz="1600" dirty="0">
                <a:latin typeface="標楷體" panose="03000509000000000000" pitchFamily="65" charset="-120"/>
                <a:ea typeface="標楷體" panose="03000509000000000000" pitchFamily="65" charset="-120"/>
              </a:rPr>
              <a:t>或</a:t>
            </a: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計程車者</a:t>
            </a:r>
            <a:r>
              <a:rPr lang="zh-TW" altLang="en-US" sz="1600" dirty="0">
                <a:latin typeface="PMingLiU" panose="02020500000000000000" pitchFamily="18" charset="-120"/>
                <a:ea typeface="PMingLiU" panose="02020500000000000000" pitchFamily="18" charset="-120"/>
              </a:rPr>
              <a:t>，</a:t>
            </a:r>
            <a:r>
              <a:rPr lang="zh-TW" altLang="en-US" sz="1600" dirty="0">
                <a:latin typeface="標楷體" panose="03000509000000000000" pitchFamily="65" charset="-120"/>
                <a:ea typeface="標楷體" panose="03000509000000000000" pitchFamily="65" charset="-120"/>
              </a:rPr>
              <a:t>應事先簽准並檢附票根或購票證明文件使得報支</a:t>
            </a: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16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502920" indent="-457200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n"/>
            </a:pP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搭乘</a:t>
            </a:r>
            <a:r>
              <a:rPr lang="zh-TW" altLang="en-US" sz="1600" dirty="0">
                <a:latin typeface="標楷體" panose="03000509000000000000" pitchFamily="65" charset="-120"/>
                <a:ea typeface="標楷體" panose="03000509000000000000" pitchFamily="65" charset="-120"/>
              </a:rPr>
              <a:t>高鐵若使用</a:t>
            </a:r>
            <a:r>
              <a:rPr lang="en-US" altLang="zh-TW" sz="1600" dirty="0">
                <a:latin typeface="標楷體" panose="03000509000000000000" pitchFamily="65" charset="-120"/>
                <a:ea typeface="標楷體" panose="03000509000000000000" pitchFamily="65" charset="-120"/>
              </a:rPr>
              <a:t>APP</a:t>
            </a:r>
            <a:r>
              <a:rPr lang="zh-TW" altLang="en-US" sz="1600" dirty="0">
                <a:latin typeface="標楷體" panose="03000509000000000000" pitchFamily="65" charset="-120"/>
                <a:ea typeface="標楷體" panose="03000509000000000000" pitchFamily="65" charset="-120"/>
              </a:rPr>
              <a:t>訂購電子車票，請檢附載有學校統編及名稱之電子車票購票證明。</a:t>
            </a:r>
            <a:r>
              <a:rPr lang="en-US" altLang="zh-TW" sz="1600" dirty="0">
                <a:latin typeface="標楷體" panose="03000509000000000000" pitchFamily="65" charset="-120"/>
                <a:ea typeface="標楷體" panose="03000509000000000000" pitchFamily="65" charset="-120"/>
                <a:hlinkClick r:id="rId15"/>
              </a:rPr>
              <a:t>https://ptis.thsrc.com.tw/ptis</a:t>
            </a:r>
            <a:r>
              <a:rPr lang="en-US" altLang="zh-TW" sz="1600" dirty="0" smtClean="0">
                <a:latin typeface="標楷體" panose="03000509000000000000" pitchFamily="65" charset="-120"/>
                <a:ea typeface="標楷體" panose="03000509000000000000" pitchFamily="65" charset="-120"/>
                <a:hlinkClick r:id="rId15"/>
              </a:rPr>
              <a:t>/</a:t>
            </a:r>
            <a:endParaRPr lang="en-US" altLang="zh-TW" sz="16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502920" indent="-457200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n"/>
            </a:pP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因業務需要且經核准得駕駛自用汽</a:t>
            </a:r>
            <a:r>
              <a:rPr lang="en-US" altLang="zh-TW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機</a:t>
            </a:r>
            <a:r>
              <a:rPr lang="en-US" altLang="zh-TW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車者</a:t>
            </a:r>
            <a:r>
              <a:rPr lang="zh-TW" altLang="zh-TW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其交通費得按同路段公民營客運汽車最高等級之票價報支</a:t>
            </a:r>
            <a:r>
              <a:rPr lang="zh-TW" altLang="zh-TW" sz="1600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但</a:t>
            </a:r>
            <a:r>
              <a:rPr lang="zh-TW" altLang="en-US" sz="1600" dirty="0">
                <a:latin typeface="標楷體" panose="03000509000000000000" pitchFamily="65" charset="-120"/>
                <a:ea typeface="標楷體" panose="03000509000000000000" pitchFamily="65" charset="-120"/>
              </a:rPr>
              <a:t>不得另行報支油料、過路（橋）、停車等</a:t>
            </a: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費用</a:t>
            </a:r>
            <a:r>
              <a:rPr lang="zh-TW" altLang="en-US" sz="1600" dirty="0" smtClean="0"/>
              <a:t>。</a:t>
            </a:r>
            <a:endParaRPr lang="en-US" altLang="zh-TW" sz="1600" dirty="0" smtClean="0"/>
          </a:p>
          <a:p>
            <a:pPr marL="502920" indent="-457200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n"/>
            </a:pP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交通費上限應以機關</a:t>
            </a:r>
            <a:r>
              <a:rPr lang="zh-TW" altLang="en-US" sz="1600" dirty="0">
                <a:latin typeface="標楷體" panose="03000509000000000000" pitchFamily="65" charset="-120"/>
                <a:ea typeface="標楷體" panose="03000509000000000000" pitchFamily="65" charset="-120"/>
              </a:rPr>
              <a:t>所在地作為報支起訖</a:t>
            </a: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點，並按</a:t>
            </a:r>
            <a:r>
              <a:rPr lang="zh-TW" altLang="en-US" sz="1600" dirty="0">
                <a:latin typeface="標楷體" panose="03000509000000000000" pitchFamily="65" charset="-120"/>
                <a:ea typeface="標楷體" panose="03000509000000000000" pitchFamily="65" charset="-120"/>
              </a:rPr>
              <a:t>出差必經之</a:t>
            </a: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順路</a:t>
            </a:r>
            <a:r>
              <a:rPr lang="en-US" altLang="zh-TW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最短路程</a:t>
            </a:r>
            <a:r>
              <a:rPr lang="en-US" altLang="zh-TW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計算</a:t>
            </a:r>
            <a:r>
              <a:rPr lang="zh-TW" altLang="en-US" sz="1600" dirty="0">
                <a:latin typeface="標楷體" panose="03000509000000000000" pitchFamily="65" charset="-120"/>
                <a:ea typeface="標楷體" panose="03000509000000000000" pitchFamily="65" charset="-120"/>
              </a:rPr>
              <a:t>之</a:t>
            </a: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16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502920" indent="-457200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n"/>
            </a:pPr>
            <a:r>
              <a:rPr lang="zh-TW" altLang="zh-TW" sz="1600" dirty="0">
                <a:latin typeface="標楷體" panose="03000509000000000000" pitchFamily="65" charset="-120"/>
                <a:ea typeface="標楷體" panose="03000509000000000000" pitchFamily="65" charset="-120"/>
              </a:rPr>
              <a:t>保險費之報支（例如：旅遊平安險、意外險等），要保人應為東南科技大學，不得為個人抬頭</a:t>
            </a:r>
            <a:endParaRPr lang="en-US" altLang="zh-TW" sz="1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502920" indent="-457200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n"/>
            </a:pP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各項計畫案核定通過後，請</a:t>
            </a:r>
            <a:r>
              <a:rPr lang="zh-TW" altLang="en-US" sz="1600" dirty="0">
                <a:latin typeface="標楷體" panose="03000509000000000000" pitchFamily="65" charset="-120"/>
                <a:ea typeface="標楷體" panose="03000509000000000000" pitchFamily="65" charset="-120"/>
              </a:rPr>
              <a:t>將核准</a:t>
            </a: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文件及</a:t>
            </a:r>
            <a:r>
              <a:rPr lang="zh-TW" altLang="en-US" sz="1600" dirty="0">
                <a:latin typeface="標楷體" panose="03000509000000000000" pitchFamily="65" charset="-120"/>
                <a:ea typeface="標楷體" panose="03000509000000000000" pitchFamily="65" charset="-120"/>
              </a:rPr>
              <a:t>經費核定</a:t>
            </a: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表，送至研發處技服組完成系統登錄，經會計室系統審核後</a:t>
            </a:r>
            <a:r>
              <a:rPr lang="zh-TW" altLang="en-US" sz="1600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使得進行經費申請。</a:t>
            </a:r>
            <a:endParaRPr lang="en-US" altLang="zh-TW" sz="16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502920" indent="-457200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n"/>
            </a:pPr>
            <a:r>
              <a:rPr lang="zh-TW" altLang="en-US" sz="1600" dirty="0">
                <a:latin typeface="標楷體" panose="03000509000000000000" pitchFamily="65" charset="-120"/>
                <a:ea typeface="標楷體" panose="03000509000000000000" pitchFamily="65" charset="-120"/>
              </a:rPr>
              <a:t>計畫</a:t>
            </a: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案請勿於計畫期限結束</a:t>
            </a:r>
            <a:r>
              <a:rPr lang="zh-TW" altLang="en-US" sz="1600" dirty="0">
                <a:latin typeface="標楷體" panose="03000509000000000000" pitchFamily="65" charset="-120"/>
                <a:ea typeface="標楷體" panose="03000509000000000000" pitchFamily="65" charset="-120"/>
              </a:rPr>
              <a:t>最後</a:t>
            </a:r>
            <a:r>
              <a:rPr lang="en-US" altLang="zh-TW" sz="1600" dirty="0">
                <a:latin typeface="標楷體" panose="03000509000000000000" pitchFamily="65" charset="-120"/>
                <a:ea typeface="標楷體" panose="03000509000000000000" pitchFamily="65" charset="-120"/>
              </a:rPr>
              <a:t>1-2</a:t>
            </a:r>
            <a:r>
              <a:rPr lang="zh-TW" altLang="en-US" sz="1600" dirty="0">
                <a:latin typeface="標楷體" panose="03000509000000000000" pitchFamily="65" charset="-120"/>
                <a:ea typeface="標楷體" panose="03000509000000000000" pitchFamily="65" charset="-120"/>
              </a:rPr>
              <a:t>個月</a:t>
            </a: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前才購置設備或大量耗材，以避免產生消耗預算之疑慮。</a:t>
            </a:r>
            <a:endParaRPr lang="en-US" altLang="zh-TW" sz="16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639989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資料庫圖表 8"/>
          <p:cNvGraphicFramePr/>
          <p:nvPr>
            <p:extLst>
              <p:ext uri="{D42A27DB-BD31-4B8C-83A1-F6EECF244321}">
                <p14:modId xmlns:p14="http://schemas.microsoft.com/office/powerpoint/2010/main" val="1699256926"/>
              </p:ext>
            </p:extLst>
          </p:nvPr>
        </p:nvGraphicFramePr>
        <p:xfrm>
          <a:off x="228600" y="228600"/>
          <a:ext cx="7696200" cy="129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3" name="資料庫圖表 2"/>
          <p:cNvGraphicFramePr/>
          <p:nvPr>
            <p:extLst>
              <p:ext uri="{D42A27DB-BD31-4B8C-83A1-F6EECF244321}">
                <p14:modId xmlns:p14="http://schemas.microsoft.com/office/powerpoint/2010/main" val="1128314378"/>
              </p:ext>
            </p:extLst>
          </p:nvPr>
        </p:nvGraphicFramePr>
        <p:xfrm>
          <a:off x="1547663" y="6453336"/>
          <a:ext cx="6048673" cy="3061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5" name="圖片 4"/>
          <p:cNvPicPr>
            <a:picLocks noChangeAspect="1"/>
          </p:cNvPicPr>
          <p:nvPr/>
        </p:nvPicPr>
        <p:blipFill>
          <a:blip r:embed="rId1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4448" y="6309320"/>
            <a:ext cx="476672" cy="476672"/>
          </a:xfrm>
          <a:prstGeom prst="rect">
            <a:avLst/>
          </a:prstGeom>
        </p:spPr>
      </p:pic>
      <p:sp>
        <p:nvSpPr>
          <p:cNvPr id="6" name="內容版面配置區 5"/>
          <p:cNvSpPr>
            <a:spLocks noGrp="1"/>
          </p:cNvSpPr>
          <p:nvPr>
            <p:ph idx="1"/>
          </p:nvPr>
        </p:nvSpPr>
        <p:spPr>
          <a:xfrm>
            <a:off x="611560" y="5301208"/>
            <a:ext cx="7313240" cy="1152128"/>
          </a:xfrm>
        </p:spPr>
        <p:txBody>
          <a:bodyPr>
            <a:normAutofit fontScale="47500" lnSpcReduction="20000"/>
          </a:bodyPr>
          <a:lstStyle/>
          <a:p>
            <a:pPr marL="331470" indent="-285750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n"/>
            </a:pPr>
            <a:r>
              <a:rPr lang="zh-TW" altLang="en-US" sz="25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各項</a:t>
            </a:r>
            <a:r>
              <a:rPr lang="zh-TW" altLang="en-US" sz="2500" dirty="0">
                <a:latin typeface="標楷體" panose="03000509000000000000" pitchFamily="65" charset="-120"/>
                <a:ea typeface="標楷體" panose="03000509000000000000" pitchFamily="65" charset="-120"/>
              </a:rPr>
              <a:t>請採購作業</a:t>
            </a:r>
            <a:r>
              <a:rPr lang="zh-TW" altLang="en-US" sz="25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流程及核決權限，請參考本校請</a:t>
            </a:r>
            <a:r>
              <a:rPr lang="zh-TW" altLang="en-US" sz="2500" dirty="0">
                <a:latin typeface="標楷體" panose="03000509000000000000" pitchFamily="65" charset="-120"/>
                <a:ea typeface="標楷體" panose="03000509000000000000" pitchFamily="65" charset="-120"/>
              </a:rPr>
              <a:t>採購作業要點彙總</a:t>
            </a:r>
            <a:r>
              <a:rPr lang="zh-TW" altLang="en-US" sz="25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表及人事</a:t>
            </a:r>
            <a:r>
              <a:rPr lang="zh-TW" altLang="en-US" sz="2500" dirty="0">
                <a:latin typeface="標楷體" panose="03000509000000000000" pitchFamily="65" charset="-120"/>
                <a:ea typeface="標楷體" panose="03000509000000000000" pitchFamily="65" charset="-120"/>
              </a:rPr>
              <a:t>會計總務</a:t>
            </a:r>
            <a:r>
              <a:rPr lang="zh-TW" altLang="en-US" sz="25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系統操作說明</a:t>
            </a:r>
            <a:r>
              <a:rPr lang="en-US" altLang="zh-TW" sz="2500" dirty="0" smtClean="0">
                <a:latin typeface="標楷體" panose="03000509000000000000" pitchFamily="65" charset="-120"/>
                <a:ea typeface="標楷體" panose="03000509000000000000" pitchFamily="65" charset="-120"/>
                <a:hlinkClick r:id="rId15"/>
              </a:rPr>
              <a:t>http://ga.tnu.edu.tw/tnu//Index.asp</a:t>
            </a:r>
            <a:endParaRPr lang="en-US" altLang="zh-TW" sz="25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31470" indent="-285750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n"/>
            </a:pPr>
            <a:r>
              <a:rPr lang="zh-TW" altLang="zh-TW" sz="25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上</a:t>
            </a:r>
            <a:r>
              <a:rPr lang="zh-TW" altLang="en-US" sz="25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述</a:t>
            </a:r>
            <a:r>
              <a:rPr lang="zh-TW" altLang="zh-TW" sz="25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經費</a:t>
            </a:r>
            <a:r>
              <a:rPr lang="zh-TW" altLang="zh-TW" sz="2500" dirty="0">
                <a:latin typeface="標楷體" panose="03000509000000000000" pitchFamily="65" charset="-120"/>
                <a:ea typeface="標楷體" panose="03000509000000000000" pitchFamily="65" charset="-120"/>
              </a:rPr>
              <a:t>核銷作業，經校長核准後，為加速付款流程，由會計室至秘書室簽領各單位核銷文件並製作傳票，各單位因故若需領回核銷資料者，擬請盡速送交會計室完成核銷，以免延誤入帳及付款時</a:t>
            </a:r>
            <a:r>
              <a:rPr lang="zh-TW" altLang="zh-TW" sz="25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程。</a:t>
            </a:r>
          </a:p>
          <a:p>
            <a:pPr>
              <a:lnSpc>
                <a:spcPct val="150000"/>
              </a:lnSpc>
              <a:spcBef>
                <a:spcPts val="1800"/>
              </a:spcBef>
            </a:pPr>
            <a:endParaRPr lang="zh-TW" altLang="en-US" sz="20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aphicFrame>
        <p:nvGraphicFramePr>
          <p:cNvPr id="2" name="資料庫圖表 1"/>
          <p:cNvGraphicFramePr/>
          <p:nvPr>
            <p:extLst>
              <p:ext uri="{D42A27DB-BD31-4B8C-83A1-F6EECF244321}">
                <p14:modId xmlns:p14="http://schemas.microsoft.com/office/powerpoint/2010/main" val="59063320"/>
              </p:ext>
            </p:extLst>
          </p:nvPr>
        </p:nvGraphicFramePr>
        <p:xfrm>
          <a:off x="1031776" y="2132856"/>
          <a:ext cx="6400800" cy="31683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6" r:lo="rId17" r:qs="rId18" r:cs="rId19"/>
          </a:graphicData>
        </a:graphic>
      </p:graphicFrame>
      <p:sp>
        <p:nvSpPr>
          <p:cNvPr id="8" name="矩形 7"/>
          <p:cNvSpPr/>
          <p:nvPr/>
        </p:nvSpPr>
        <p:spPr>
          <a:xfrm>
            <a:off x="611560" y="1566390"/>
            <a:ext cx="6246440" cy="49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31470" lvl="0" indent="-285750">
              <a:lnSpc>
                <a:spcPct val="150000"/>
              </a:lnSpc>
              <a:spcBef>
                <a:spcPts val="600"/>
              </a:spcBef>
              <a:buClr>
                <a:srgbClr val="330066"/>
              </a:buClr>
              <a:buSzPct val="120000"/>
              <a:buFont typeface="Wingdings" panose="05000000000000000000" pitchFamily="2" charset="2"/>
              <a:buChar char="n"/>
            </a:pPr>
            <a:r>
              <a:rPr lang="zh-TW" altLang="en-US" sz="2000" kern="0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經費核銷簡要流程表</a:t>
            </a:r>
            <a:endParaRPr lang="en-US" altLang="zh-TW" sz="2000" kern="0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993513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資料庫圖表 8"/>
          <p:cNvGraphicFramePr/>
          <p:nvPr>
            <p:extLst>
              <p:ext uri="{D42A27DB-BD31-4B8C-83A1-F6EECF244321}">
                <p14:modId xmlns:p14="http://schemas.microsoft.com/office/powerpoint/2010/main" val="3908189032"/>
              </p:ext>
            </p:extLst>
          </p:nvPr>
        </p:nvGraphicFramePr>
        <p:xfrm>
          <a:off x="228600" y="228600"/>
          <a:ext cx="7696200" cy="129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圖片 4"/>
          <p:cNvPicPr>
            <a:picLocks noChangeAspect="1"/>
          </p:cNvPicPr>
          <p:nvPr/>
        </p:nvPicPr>
        <p:blipFill>
          <a:blip r:embed="rId8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4448" y="6309320"/>
            <a:ext cx="476672" cy="476672"/>
          </a:xfrm>
          <a:prstGeom prst="rect">
            <a:avLst/>
          </a:prstGeom>
        </p:spPr>
      </p:pic>
      <p:sp>
        <p:nvSpPr>
          <p:cNvPr id="6" name="內容版面配置區 5"/>
          <p:cNvSpPr>
            <a:spLocks noGrp="1"/>
          </p:cNvSpPr>
          <p:nvPr>
            <p:ph idx="1"/>
          </p:nvPr>
        </p:nvSpPr>
        <p:spPr>
          <a:xfrm>
            <a:off x="4283968" y="1700809"/>
            <a:ext cx="3384376" cy="4752528"/>
          </a:xfrm>
        </p:spPr>
        <p:txBody>
          <a:bodyPr>
            <a:normAutofit/>
          </a:bodyPr>
          <a:lstStyle/>
          <a:p>
            <a:pPr marL="388620" indent="-342900">
              <a:lnSpc>
                <a:spcPts val="2200"/>
              </a:lnSpc>
              <a:spcBef>
                <a:spcPts val="600"/>
              </a:spcBef>
              <a:buFont typeface="Wingdings" panose="05000000000000000000" pitchFamily="2" charset="2"/>
              <a:buChar char="l"/>
            </a:pPr>
            <a:r>
              <a:rPr lang="zh-TW" altLang="en-US" sz="1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註</a:t>
            </a:r>
            <a:r>
              <a:rPr lang="en-US" altLang="zh-TW" sz="1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1:</a:t>
            </a:r>
            <a:r>
              <a:rPr lang="zh-TW" altLang="en-US" sz="1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系統路徑</a:t>
            </a:r>
            <a:r>
              <a:rPr lang="zh-TW" altLang="en-US" sz="1400" dirty="0" smtClean="0">
                <a:latin typeface="標楷體" panose="03000509000000000000" pitchFamily="65" charset="-120"/>
                <a:ea typeface="標楷體" panose="03000509000000000000" pitchFamily="65" charset="-120"/>
                <a:sym typeface="Wingdings" panose="05000000000000000000" pitchFamily="2" charset="2"/>
              </a:rPr>
              <a:t></a:t>
            </a:r>
            <a:r>
              <a:rPr lang="zh-TW" altLang="en-US" sz="1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線</a:t>
            </a:r>
            <a:r>
              <a:rPr lang="zh-TW" altLang="en-US" sz="1400" dirty="0">
                <a:latin typeface="標楷體" panose="03000509000000000000" pitchFamily="65" charset="-120"/>
                <a:ea typeface="標楷體" panose="03000509000000000000" pitchFamily="65" charset="-120"/>
              </a:rPr>
              <a:t>上申辦</a:t>
            </a:r>
            <a:r>
              <a:rPr lang="en-US" altLang="zh-TW" sz="1400" dirty="0"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en-US" sz="1400" dirty="0">
                <a:latin typeface="標楷體" panose="03000509000000000000" pitchFamily="65" charset="-120"/>
                <a:ea typeface="標楷體" panose="03000509000000000000" pitchFamily="65" charset="-120"/>
              </a:rPr>
              <a:t>請購管理</a:t>
            </a:r>
            <a:r>
              <a:rPr lang="en-US" altLang="zh-TW" sz="1400" dirty="0"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en-US" sz="1400" dirty="0">
                <a:latin typeface="標楷體" panose="03000509000000000000" pitchFamily="65" charset="-120"/>
                <a:ea typeface="標楷體" panose="03000509000000000000" pitchFamily="65" charset="-120"/>
              </a:rPr>
              <a:t>預算請購申請</a:t>
            </a:r>
            <a:r>
              <a:rPr lang="en-US" altLang="zh-TW" sz="1400" dirty="0">
                <a:latin typeface="標楷體" panose="03000509000000000000" pitchFamily="65" charset="-120"/>
                <a:ea typeface="標楷體" panose="03000509000000000000" pitchFamily="65" charset="-120"/>
              </a:rPr>
              <a:t>or</a:t>
            </a:r>
            <a:r>
              <a:rPr lang="zh-TW" altLang="en-US" sz="1400" dirty="0">
                <a:latin typeface="標楷體" panose="03000509000000000000" pitchFamily="65" charset="-120"/>
                <a:ea typeface="標楷體" panose="03000509000000000000" pitchFamily="65" charset="-120"/>
              </a:rPr>
              <a:t>計畫動支</a:t>
            </a:r>
            <a:r>
              <a:rPr lang="zh-TW" altLang="en-US" sz="1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申請</a:t>
            </a:r>
            <a:endParaRPr lang="en-US" altLang="zh-TW" sz="1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88620" indent="-342900">
              <a:lnSpc>
                <a:spcPts val="2200"/>
              </a:lnSpc>
              <a:spcBef>
                <a:spcPts val="600"/>
              </a:spcBef>
              <a:buFont typeface="Wingdings" panose="05000000000000000000" pitchFamily="2" charset="2"/>
              <a:buChar char="l"/>
            </a:pPr>
            <a:r>
              <a:rPr lang="zh-TW" altLang="en-US" sz="1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註</a:t>
            </a:r>
            <a:r>
              <a:rPr lang="en-US" altLang="zh-TW" sz="1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2:</a:t>
            </a:r>
            <a:r>
              <a:rPr lang="zh-TW" altLang="en-US" sz="1400" dirty="0">
                <a:latin typeface="標楷體" panose="03000509000000000000" pitchFamily="65" charset="-120"/>
                <a:ea typeface="標楷體" panose="03000509000000000000" pitchFamily="65" charset="-120"/>
              </a:rPr>
              <a:t>系統路徑</a:t>
            </a:r>
            <a:r>
              <a:rPr lang="zh-TW" altLang="en-US" sz="1400" dirty="0">
                <a:latin typeface="標楷體" panose="03000509000000000000" pitchFamily="65" charset="-120"/>
                <a:ea typeface="標楷體" panose="03000509000000000000" pitchFamily="65" charset="-120"/>
                <a:sym typeface="Wingdings" panose="05000000000000000000" pitchFamily="2" charset="2"/>
              </a:rPr>
              <a:t></a:t>
            </a:r>
            <a:r>
              <a:rPr lang="zh-TW" altLang="en-US" sz="1400" dirty="0">
                <a:latin typeface="標楷體" panose="03000509000000000000" pitchFamily="65" charset="-120"/>
                <a:ea typeface="標楷體" panose="03000509000000000000" pitchFamily="65" charset="-120"/>
              </a:rPr>
              <a:t>線上申辦</a:t>
            </a:r>
            <a:r>
              <a:rPr lang="en-US" altLang="zh-TW" sz="1400" dirty="0"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en-US" sz="1400" dirty="0">
                <a:latin typeface="標楷體" panose="03000509000000000000" pitchFamily="65" charset="-120"/>
                <a:ea typeface="標楷體" panose="03000509000000000000" pitchFamily="65" charset="-120"/>
              </a:rPr>
              <a:t>請購管理</a:t>
            </a:r>
            <a:r>
              <a:rPr lang="en-US" altLang="zh-TW" sz="1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en-US" sz="1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預借款經費申請</a:t>
            </a:r>
            <a:endParaRPr lang="en-US" altLang="zh-TW" sz="1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88620" indent="-342900">
              <a:lnSpc>
                <a:spcPts val="2200"/>
              </a:lnSpc>
              <a:spcBef>
                <a:spcPts val="600"/>
              </a:spcBef>
              <a:buFont typeface="Wingdings" panose="05000000000000000000" pitchFamily="2" charset="2"/>
              <a:buChar char="l"/>
            </a:pPr>
            <a:r>
              <a:rPr lang="zh-TW" altLang="en-US" sz="1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簽呈請檢附</a:t>
            </a:r>
            <a:r>
              <a:rPr lang="zh-TW" altLang="zh-TW" sz="1400" dirty="0">
                <a:latin typeface="標楷體" panose="03000509000000000000" pitchFamily="65" charset="-120"/>
                <a:ea typeface="標楷體" panose="03000509000000000000" pitchFamily="65" charset="-120"/>
              </a:rPr>
              <a:t>預計經費支出明細表（得以請採購申請單代替</a:t>
            </a:r>
            <a:r>
              <a:rPr lang="zh-TW" altLang="zh-TW" sz="1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）</a:t>
            </a:r>
            <a:r>
              <a:rPr lang="zh-TW" altLang="en-US" sz="1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1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88620" indent="-342900">
              <a:lnSpc>
                <a:spcPts val="2200"/>
              </a:lnSpc>
              <a:spcBef>
                <a:spcPts val="600"/>
              </a:spcBef>
              <a:buFont typeface="Wingdings" panose="05000000000000000000" pitchFamily="2" charset="2"/>
              <a:buChar char="l"/>
            </a:pPr>
            <a:r>
              <a:rPr lang="zh-TW" altLang="en-US" sz="1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預借經費以預計申請經費總額</a:t>
            </a:r>
            <a:r>
              <a:rPr lang="en-US" altLang="zh-TW" sz="1400" dirty="0">
                <a:latin typeface="標楷體" panose="03000509000000000000" pitchFamily="65" charset="-120"/>
                <a:ea typeface="標楷體" panose="03000509000000000000" pitchFamily="65" charset="-120"/>
              </a:rPr>
              <a:t>90</a:t>
            </a:r>
            <a:r>
              <a:rPr lang="zh-TW" altLang="zh-TW" sz="1400" dirty="0">
                <a:latin typeface="標楷體" panose="03000509000000000000" pitchFamily="65" charset="-120"/>
                <a:ea typeface="標楷體" panose="03000509000000000000" pitchFamily="65" charset="-120"/>
              </a:rPr>
              <a:t>％</a:t>
            </a:r>
            <a:r>
              <a:rPr lang="zh-TW" altLang="en-US" sz="1400" dirty="0">
                <a:latin typeface="標楷體" panose="03000509000000000000" pitchFamily="65" charset="-120"/>
                <a:ea typeface="標楷體" panose="03000509000000000000" pitchFamily="65" charset="-120"/>
              </a:rPr>
              <a:t>為限。</a:t>
            </a:r>
            <a:endParaRPr lang="en-US" altLang="zh-TW" sz="1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88620" indent="-342900">
              <a:lnSpc>
                <a:spcPts val="2200"/>
              </a:lnSpc>
              <a:spcBef>
                <a:spcPts val="600"/>
              </a:spcBef>
              <a:buFont typeface="Wingdings" panose="05000000000000000000" pitchFamily="2" charset="2"/>
              <a:buChar char="l"/>
            </a:pPr>
            <a:r>
              <a:rPr lang="zh-TW" altLang="en-US" sz="1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請於活動前一周完成簽核送至會計室辦理預支，逾活動日期</a:t>
            </a:r>
            <a:r>
              <a:rPr lang="zh-TW" altLang="en-US" sz="1400" dirty="0">
                <a:latin typeface="標楷體" panose="03000509000000000000" pitchFamily="65" charset="-120"/>
                <a:ea typeface="標楷體" panose="03000509000000000000" pitchFamily="65" charset="-120"/>
              </a:rPr>
              <a:t>不得預支</a:t>
            </a:r>
            <a:r>
              <a:rPr lang="zh-TW" altLang="en-US" sz="1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1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88620" indent="-342900">
              <a:lnSpc>
                <a:spcPts val="2200"/>
              </a:lnSpc>
              <a:spcBef>
                <a:spcPts val="600"/>
              </a:spcBef>
              <a:buFont typeface="Wingdings" panose="05000000000000000000" pitchFamily="2" charset="2"/>
              <a:buChar char="l"/>
            </a:pPr>
            <a:r>
              <a:rPr lang="zh-TW" altLang="en-US" sz="1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申請單位擬請依預借經費申請單</a:t>
            </a:r>
            <a:r>
              <a:rPr lang="zh-TW" altLang="en-US" sz="1400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預計核銷日期</a:t>
            </a:r>
            <a:r>
              <a:rPr lang="zh-TW" altLang="en-US" sz="1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前完成核銷作業</a:t>
            </a:r>
            <a:r>
              <a:rPr lang="en-US" altLang="zh-TW" sz="1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1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活動結束日</a:t>
            </a:r>
            <a:r>
              <a:rPr lang="en-US" altLang="zh-TW" sz="1400" dirty="0">
                <a:latin typeface="標楷體" panose="03000509000000000000" pitchFamily="65" charset="-120"/>
                <a:ea typeface="標楷體" panose="03000509000000000000" pitchFamily="65" charset="-120"/>
              </a:rPr>
              <a:t>30</a:t>
            </a:r>
            <a:r>
              <a:rPr lang="zh-TW" altLang="en-US" sz="1400" dirty="0">
                <a:latin typeface="標楷體" panose="03000509000000000000" pitchFamily="65" charset="-120"/>
                <a:ea typeface="標楷體" panose="03000509000000000000" pitchFamily="65" charset="-120"/>
              </a:rPr>
              <a:t>日內</a:t>
            </a:r>
            <a:r>
              <a:rPr lang="en-US" altLang="zh-TW" sz="1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1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。</a:t>
            </a:r>
            <a:endParaRPr lang="en-US" altLang="zh-TW" sz="1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88620" indent="-342900">
              <a:lnSpc>
                <a:spcPts val="2200"/>
              </a:lnSpc>
              <a:spcBef>
                <a:spcPts val="600"/>
              </a:spcBef>
              <a:buFont typeface="Wingdings" panose="05000000000000000000" pitchFamily="2" charset="2"/>
              <a:buChar char="l"/>
            </a:pPr>
            <a:r>
              <a:rPr lang="zh-TW" altLang="zh-TW" sz="1400" kern="100" dirty="0">
                <a:latin typeface="標楷體" panose="03000509000000000000" pitchFamily="65" charset="-120"/>
                <a:ea typeface="標楷體" panose="03000509000000000000" pitchFamily="65" charset="-120"/>
              </a:rPr>
              <a:t>經費借支核銷時，請檢附原簽及預借經費申請單影</a:t>
            </a:r>
            <a:r>
              <a:rPr lang="zh-TW" altLang="zh-TW" sz="1400" kern="1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本</a:t>
            </a:r>
            <a:r>
              <a:rPr lang="zh-TW" altLang="en-US" sz="1400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zh-TW" altLang="zh-TW" sz="1400" kern="1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88620" indent="-342900">
              <a:lnSpc>
                <a:spcPts val="2200"/>
              </a:lnSpc>
              <a:spcBef>
                <a:spcPts val="600"/>
              </a:spcBef>
              <a:buFont typeface="Wingdings" panose="05000000000000000000" pitchFamily="2" charset="2"/>
              <a:buChar char="l"/>
            </a:pPr>
            <a:endParaRPr lang="en-US" altLang="zh-TW" sz="1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88620" indent="-342900">
              <a:lnSpc>
                <a:spcPts val="2200"/>
              </a:lnSpc>
              <a:spcBef>
                <a:spcPts val="600"/>
              </a:spcBef>
              <a:buFont typeface="Wingdings" panose="05000000000000000000" pitchFamily="2" charset="2"/>
              <a:buChar char="l"/>
            </a:pPr>
            <a:endParaRPr lang="en-US" altLang="zh-TW" sz="1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88620" indent="-342900">
              <a:lnSpc>
                <a:spcPts val="2200"/>
              </a:lnSpc>
              <a:spcBef>
                <a:spcPts val="600"/>
              </a:spcBef>
              <a:buFont typeface="Wingdings" panose="05000000000000000000" pitchFamily="2" charset="2"/>
              <a:buChar char="l"/>
            </a:pPr>
            <a:endParaRPr lang="en-US" altLang="zh-TW" sz="1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ct val="150000"/>
              </a:lnSpc>
              <a:spcBef>
                <a:spcPts val="600"/>
              </a:spcBef>
            </a:pPr>
            <a:endParaRPr lang="en-US" altLang="zh-TW" sz="1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88620" indent="-342900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l"/>
            </a:pPr>
            <a:endParaRPr lang="en-US" altLang="zh-TW" sz="1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88620" indent="-342900">
              <a:lnSpc>
                <a:spcPct val="150000"/>
              </a:lnSpc>
              <a:spcBef>
                <a:spcPts val="1800"/>
              </a:spcBef>
              <a:buFont typeface="Wingdings" panose="05000000000000000000" pitchFamily="2" charset="2"/>
              <a:buChar char="l"/>
            </a:pPr>
            <a:endParaRPr lang="en-US" altLang="zh-TW" sz="1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88620" indent="-342900">
              <a:lnSpc>
                <a:spcPct val="150000"/>
              </a:lnSpc>
              <a:spcBef>
                <a:spcPts val="1800"/>
              </a:spcBef>
              <a:buFont typeface="Wingdings" panose="05000000000000000000" pitchFamily="2" charset="2"/>
              <a:buChar char="l"/>
            </a:pPr>
            <a:endParaRPr lang="zh-TW" altLang="en-US" sz="1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ct val="150000"/>
              </a:lnSpc>
              <a:spcBef>
                <a:spcPts val="1800"/>
              </a:spcBef>
            </a:pPr>
            <a:endParaRPr lang="zh-TW" altLang="en-US" sz="20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aphicFrame>
        <p:nvGraphicFramePr>
          <p:cNvPr id="2" name="資料庫圖表 1"/>
          <p:cNvGraphicFramePr/>
          <p:nvPr>
            <p:extLst>
              <p:ext uri="{D42A27DB-BD31-4B8C-83A1-F6EECF244321}">
                <p14:modId xmlns:p14="http://schemas.microsoft.com/office/powerpoint/2010/main" val="1807487370"/>
              </p:ext>
            </p:extLst>
          </p:nvPr>
        </p:nvGraphicFramePr>
        <p:xfrm>
          <a:off x="1031776" y="1700809"/>
          <a:ext cx="2892152" cy="44463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</p:spTree>
    <p:extLst>
      <p:ext uri="{BB962C8B-B14F-4D97-AF65-F5344CB8AC3E}">
        <p14:creationId xmlns:p14="http://schemas.microsoft.com/office/powerpoint/2010/main" val="2216264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資料庫圖表 8"/>
          <p:cNvGraphicFramePr/>
          <p:nvPr>
            <p:extLst>
              <p:ext uri="{D42A27DB-BD31-4B8C-83A1-F6EECF244321}">
                <p14:modId xmlns:p14="http://schemas.microsoft.com/office/powerpoint/2010/main" val="3461436212"/>
              </p:ext>
            </p:extLst>
          </p:nvPr>
        </p:nvGraphicFramePr>
        <p:xfrm>
          <a:off x="228600" y="228600"/>
          <a:ext cx="7696200" cy="129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圖片 4"/>
          <p:cNvPicPr>
            <a:picLocks noChangeAspect="1"/>
          </p:cNvPicPr>
          <p:nvPr/>
        </p:nvPicPr>
        <p:blipFill>
          <a:blip r:embed="rId8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4448" y="6309320"/>
            <a:ext cx="476672" cy="476672"/>
          </a:xfrm>
          <a:prstGeom prst="rect">
            <a:avLst/>
          </a:prstGeom>
        </p:spPr>
      </p:pic>
      <p:sp>
        <p:nvSpPr>
          <p:cNvPr id="4" name="內容版面配置區 3"/>
          <p:cNvSpPr>
            <a:spLocks noGrp="1"/>
          </p:cNvSpPr>
          <p:nvPr>
            <p:ph idx="1"/>
          </p:nvPr>
        </p:nvSpPr>
        <p:spPr>
          <a:xfrm>
            <a:off x="683567" y="1700808"/>
            <a:ext cx="7560841" cy="4752528"/>
          </a:xfrm>
        </p:spPr>
        <p:txBody>
          <a:bodyPr>
            <a:normAutofit fontScale="25000" lnSpcReduction="20000"/>
          </a:bodyPr>
          <a:lstStyle/>
          <a:p>
            <a:pPr marL="388620" indent="-342900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u"/>
            </a:pPr>
            <a:r>
              <a:rPr lang="zh-TW" altLang="en-US" sz="6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會計年度：採學年度制，自每年</a:t>
            </a:r>
            <a:r>
              <a:rPr lang="en-US" altLang="zh-TW" sz="6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8</a:t>
            </a:r>
            <a:r>
              <a:rPr lang="zh-TW" altLang="en-US" sz="6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月</a:t>
            </a:r>
            <a:r>
              <a:rPr lang="en-US" altLang="zh-TW" sz="6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sz="6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日起至次年</a:t>
            </a:r>
            <a:r>
              <a:rPr lang="en-US" altLang="zh-TW" sz="6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7</a:t>
            </a:r>
            <a:r>
              <a:rPr lang="zh-TW" altLang="en-US" sz="6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月</a:t>
            </a:r>
            <a:r>
              <a:rPr lang="en-US" altLang="zh-TW" sz="6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31</a:t>
            </a:r>
            <a:r>
              <a:rPr lang="zh-TW" altLang="en-US" sz="6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日止</a:t>
            </a:r>
            <a:r>
              <a:rPr lang="zh-TW" altLang="zh-TW" sz="6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6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88620" indent="-342900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u"/>
            </a:pPr>
            <a:r>
              <a:rPr lang="zh-TW" altLang="en-US" sz="6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各項</a:t>
            </a:r>
            <a:r>
              <a:rPr lang="zh-TW" altLang="zh-TW" sz="6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經費</a:t>
            </a:r>
            <a:r>
              <a:rPr lang="zh-TW" altLang="zh-TW" sz="6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支出</a:t>
            </a:r>
            <a:r>
              <a:rPr lang="zh-TW" altLang="zh-TW" sz="6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，憑證</a:t>
            </a:r>
            <a:r>
              <a:rPr lang="zh-TW" altLang="zh-TW" sz="6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記載</a:t>
            </a:r>
            <a:r>
              <a:rPr lang="zh-TW" altLang="zh-TW" sz="6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日期</a:t>
            </a:r>
            <a:r>
              <a:rPr lang="zh-TW" altLang="en-US" sz="6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應於</a:t>
            </a:r>
            <a:r>
              <a:rPr lang="zh-TW" altLang="zh-TW" sz="6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所屬</a:t>
            </a:r>
            <a:r>
              <a:rPr lang="zh-TW" altLang="zh-TW" sz="6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學年</a:t>
            </a:r>
            <a:r>
              <a:rPr lang="zh-TW" altLang="zh-TW" sz="6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度</a:t>
            </a:r>
            <a:r>
              <a:rPr lang="zh-TW" altLang="en-US" sz="6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內</a:t>
            </a:r>
            <a:r>
              <a:rPr lang="zh-TW" altLang="en-US" sz="6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完成核銷</a:t>
            </a:r>
            <a:r>
              <a:rPr lang="zh-TW" altLang="zh-TW" sz="6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TW" altLang="zh-TW" sz="6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不得跨學年度核銷</a:t>
            </a:r>
            <a:r>
              <a:rPr lang="zh-TW" altLang="zh-TW" sz="6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64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88620" indent="-342900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u"/>
            </a:pPr>
            <a:r>
              <a:rPr lang="zh-TW" altLang="zh-TW" sz="6400" dirty="0">
                <a:latin typeface="標楷體" panose="03000509000000000000" pitchFamily="65" charset="-120"/>
                <a:ea typeface="標楷體" panose="03000509000000000000" pitchFamily="65" charset="-120"/>
              </a:rPr>
              <a:t>憑證核銷以憑證記載</a:t>
            </a:r>
            <a:r>
              <a:rPr lang="zh-TW" altLang="zh-TW" sz="6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日期</a:t>
            </a:r>
            <a:r>
              <a:rPr lang="en-US" altLang="zh-TW" sz="6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30</a:t>
            </a:r>
            <a:r>
              <a:rPr lang="zh-TW" altLang="en-US" sz="6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日</a:t>
            </a:r>
            <a:r>
              <a:rPr lang="zh-TW" altLang="zh-TW" sz="6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內</a:t>
            </a:r>
            <a:r>
              <a:rPr lang="zh-TW" altLang="zh-TW" sz="6400" dirty="0">
                <a:latin typeface="標楷體" panose="03000509000000000000" pitchFamily="65" charset="-120"/>
                <a:ea typeface="標楷體" panose="03000509000000000000" pitchFamily="65" charset="-120"/>
              </a:rPr>
              <a:t>完成核銷為</a:t>
            </a:r>
            <a:r>
              <a:rPr lang="zh-TW" altLang="zh-TW" sz="6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原則</a:t>
            </a:r>
            <a:r>
              <a:rPr lang="zh-TW" altLang="zh-TW" sz="6400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6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88620" indent="-342900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u"/>
            </a:pPr>
            <a:r>
              <a:rPr lang="zh-TW" altLang="zh-TW" sz="6400" dirty="0">
                <a:latin typeface="標楷體" panose="03000509000000000000" pitchFamily="65" charset="-120"/>
                <a:ea typeface="標楷體" panose="03000509000000000000" pitchFamily="65" charset="-120"/>
              </a:rPr>
              <a:t>各項研討會或活動</a:t>
            </a:r>
            <a:r>
              <a:rPr lang="zh-TW" altLang="zh-TW" sz="6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TW" altLang="en-US" sz="6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最晚</a:t>
            </a:r>
            <a:r>
              <a:rPr lang="zh-TW" altLang="zh-TW" sz="6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於</a:t>
            </a:r>
            <a:r>
              <a:rPr lang="zh-TW" altLang="zh-TW" sz="6400" dirty="0">
                <a:latin typeface="標楷體" panose="03000509000000000000" pitchFamily="65" charset="-120"/>
                <a:ea typeface="標楷體" panose="03000509000000000000" pitchFamily="65" charset="-120"/>
              </a:rPr>
              <a:t>結束</a:t>
            </a:r>
            <a:r>
              <a:rPr lang="zh-TW" altLang="zh-TW" sz="6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後</a:t>
            </a:r>
            <a:r>
              <a:rPr lang="en-US" altLang="zh-TW" sz="6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30</a:t>
            </a:r>
            <a:r>
              <a:rPr lang="zh-TW" altLang="en-US" sz="6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日</a:t>
            </a:r>
            <a:r>
              <a:rPr lang="zh-TW" altLang="zh-TW" sz="6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內</a:t>
            </a:r>
            <a:r>
              <a:rPr lang="zh-TW" altLang="zh-TW" sz="6400" dirty="0">
                <a:latin typeface="標楷體" panose="03000509000000000000" pitchFamily="65" charset="-120"/>
                <a:ea typeface="標楷體" panose="03000509000000000000" pitchFamily="65" charset="-120"/>
              </a:rPr>
              <a:t>完成</a:t>
            </a:r>
            <a:r>
              <a:rPr lang="zh-TW" altLang="zh-TW" sz="6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核銷。</a:t>
            </a:r>
            <a:endParaRPr lang="en-US" altLang="zh-TW" sz="6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88620" indent="-342900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u"/>
            </a:pPr>
            <a:r>
              <a:rPr lang="zh-TW" altLang="zh-TW" sz="6400" dirty="0">
                <a:latin typeface="標楷體" panose="03000509000000000000" pitchFamily="65" charset="-120"/>
                <a:ea typeface="標楷體" panose="03000509000000000000" pitchFamily="65" charset="-120"/>
              </a:rPr>
              <a:t>因應政府採購法第</a:t>
            </a:r>
            <a:r>
              <a:rPr lang="en-US" altLang="zh-TW" sz="6400" dirty="0">
                <a:latin typeface="標楷體" panose="03000509000000000000" pitchFamily="65" charset="-120"/>
                <a:ea typeface="標楷體" panose="03000509000000000000" pitchFamily="65" charset="-120"/>
              </a:rPr>
              <a:t>73-1</a:t>
            </a:r>
            <a:r>
              <a:rPr lang="zh-TW" altLang="zh-TW" sz="6400" dirty="0">
                <a:latin typeface="標楷體" panose="03000509000000000000" pitchFamily="65" charset="-120"/>
                <a:ea typeface="標楷體" panose="03000509000000000000" pitchFamily="65" charset="-120"/>
              </a:rPr>
              <a:t>條規定</a:t>
            </a:r>
            <a:r>
              <a:rPr lang="zh-TW" altLang="zh-TW" sz="6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TW" altLang="en-US" sz="6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財產、物品或修繕達驗收金額者</a:t>
            </a:r>
            <a:r>
              <a:rPr lang="zh-TW" altLang="zh-TW" sz="6400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TW" altLang="zh-TW" sz="6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擬請於</a:t>
            </a:r>
            <a:r>
              <a:rPr lang="zh-TW" altLang="zh-TW" sz="6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驗收</a:t>
            </a:r>
            <a:r>
              <a:rPr lang="zh-TW" altLang="zh-TW" sz="6400" dirty="0">
                <a:latin typeface="標楷體" panose="03000509000000000000" pitchFamily="65" charset="-120"/>
                <a:ea typeface="標楷體" panose="03000509000000000000" pitchFamily="65" charset="-120"/>
              </a:rPr>
              <a:t>完成後</a:t>
            </a:r>
            <a:r>
              <a:rPr lang="en-US" altLang="zh-TW" sz="6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2</a:t>
            </a:r>
            <a:r>
              <a:rPr lang="zh-TW" altLang="zh-TW" sz="6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個工作日內務必</a:t>
            </a:r>
            <a:r>
              <a:rPr lang="zh-TW" altLang="zh-TW" sz="6400" dirty="0">
                <a:latin typeface="標楷體" panose="03000509000000000000" pitchFamily="65" charset="-120"/>
                <a:ea typeface="標楷體" panose="03000509000000000000" pitchFamily="65" charset="-120"/>
              </a:rPr>
              <a:t>辦理經費核銷作業，俾利於</a:t>
            </a:r>
            <a:r>
              <a:rPr lang="en-US" altLang="zh-TW" sz="6400" dirty="0">
                <a:latin typeface="標楷體" panose="03000509000000000000" pitchFamily="65" charset="-120"/>
                <a:ea typeface="標楷體" panose="03000509000000000000" pitchFamily="65" charset="-120"/>
              </a:rPr>
              <a:t>15</a:t>
            </a:r>
            <a:r>
              <a:rPr lang="zh-TW" altLang="zh-TW" sz="6400" dirty="0">
                <a:latin typeface="標楷體" panose="03000509000000000000" pitchFamily="65" charset="-120"/>
                <a:ea typeface="標楷體" panose="03000509000000000000" pitchFamily="65" charset="-120"/>
              </a:rPr>
              <a:t>日內完成付款</a:t>
            </a:r>
            <a:r>
              <a:rPr lang="zh-TW" altLang="zh-TW" sz="6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程序。</a:t>
            </a:r>
            <a:endParaRPr lang="en-US" altLang="zh-TW" sz="6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88620" indent="-342900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u"/>
            </a:pPr>
            <a:r>
              <a:rPr lang="zh-TW" altLang="zh-TW" sz="6400" dirty="0">
                <a:latin typeface="標楷體" panose="03000509000000000000" pitchFamily="65" charset="-120"/>
                <a:ea typeface="標楷體" panose="03000509000000000000" pitchFamily="65" charset="-120"/>
              </a:rPr>
              <a:t>國內出差旅費應依「國內出差旅費報支要點」及</a:t>
            </a:r>
            <a:r>
              <a:rPr lang="zh-TW" altLang="zh-TW" sz="6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「各</a:t>
            </a:r>
            <a:r>
              <a:rPr lang="zh-TW" altLang="zh-TW" sz="6400" dirty="0">
                <a:latin typeface="標楷體" panose="03000509000000000000" pitchFamily="65" charset="-120"/>
                <a:ea typeface="標楷體" panose="03000509000000000000" pitchFamily="65" charset="-120"/>
              </a:rPr>
              <a:t>機關員工國內出差旅費報支數額表</a:t>
            </a:r>
            <a:r>
              <a:rPr lang="zh-TW" altLang="zh-TW" sz="6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」</a:t>
            </a:r>
            <a:r>
              <a:rPr lang="zh-TW" altLang="zh-TW" sz="6400" dirty="0">
                <a:latin typeface="標楷體" panose="03000509000000000000" pitchFamily="65" charset="-120"/>
                <a:ea typeface="標楷體" panose="03000509000000000000" pitchFamily="65" charset="-120"/>
              </a:rPr>
              <a:t>規定辦理，出差事</a:t>
            </a:r>
            <a:r>
              <a:rPr lang="zh-TW" altLang="zh-TW" sz="6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畢</a:t>
            </a:r>
            <a:r>
              <a:rPr lang="zh-TW" altLang="en-US" sz="6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後</a:t>
            </a:r>
            <a:r>
              <a:rPr lang="en-US" altLang="zh-TW" sz="6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15</a:t>
            </a:r>
            <a:r>
              <a:rPr lang="zh-TW" altLang="zh-TW" sz="6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日內</a:t>
            </a:r>
            <a:r>
              <a:rPr lang="zh-TW" altLang="en-US" sz="6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填</a:t>
            </a:r>
            <a:r>
              <a:rPr lang="zh-TW" altLang="zh-TW" sz="6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具</a:t>
            </a:r>
            <a:r>
              <a:rPr lang="zh-TW" altLang="en-US" sz="6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國內</a:t>
            </a:r>
            <a:r>
              <a:rPr lang="zh-TW" altLang="zh-TW" sz="6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出差</a:t>
            </a:r>
            <a:r>
              <a:rPr lang="zh-TW" altLang="zh-TW" sz="6400" dirty="0">
                <a:latin typeface="標楷體" panose="03000509000000000000" pitchFamily="65" charset="-120"/>
                <a:ea typeface="標楷體" panose="03000509000000000000" pitchFamily="65" charset="-120"/>
              </a:rPr>
              <a:t>旅費報告</a:t>
            </a:r>
            <a:r>
              <a:rPr lang="zh-TW" altLang="zh-TW" sz="6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表</a:t>
            </a:r>
            <a:r>
              <a:rPr lang="zh-TW" altLang="en-US" sz="6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檢據核實</a:t>
            </a:r>
            <a:r>
              <a:rPr lang="zh-TW" altLang="en-US" sz="6400" dirty="0">
                <a:latin typeface="標楷體" panose="03000509000000000000" pitchFamily="65" charset="-120"/>
                <a:ea typeface="標楷體" panose="03000509000000000000" pitchFamily="65" charset="-120"/>
              </a:rPr>
              <a:t>報支</a:t>
            </a:r>
            <a:r>
              <a:rPr lang="zh-TW" altLang="zh-TW" sz="6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6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88620" indent="-342900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u"/>
            </a:pPr>
            <a:r>
              <a:rPr lang="zh-TW" altLang="zh-TW" sz="6400" dirty="0">
                <a:latin typeface="標楷體" panose="03000509000000000000" pitchFamily="65" charset="-120"/>
                <a:ea typeface="標楷體" panose="03000509000000000000" pitchFamily="65" charset="-120"/>
              </a:rPr>
              <a:t>國外</a:t>
            </a:r>
            <a:r>
              <a:rPr lang="zh-TW" altLang="zh-TW" sz="6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出差旅費</a:t>
            </a:r>
            <a:r>
              <a:rPr lang="zh-TW" altLang="zh-TW" sz="6400" dirty="0">
                <a:latin typeface="標楷體" panose="03000509000000000000" pitchFamily="65" charset="-120"/>
                <a:ea typeface="標楷體" panose="03000509000000000000" pitchFamily="65" charset="-120"/>
              </a:rPr>
              <a:t>應依「國外出差旅費報支要點」、「中央政府各機關派赴國外各地區出差人員生活費日支數額表」及「中央政府各機關派赴大陸地區、香港及澳門出差人員生活費日支數額表」規定辦理，請於返國後</a:t>
            </a:r>
            <a:r>
              <a:rPr lang="en-US" altLang="zh-TW" sz="6400" dirty="0"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zh-TW" sz="6400" dirty="0">
                <a:latin typeface="標楷體" panose="03000509000000000000" pitchFamily="65" charset="-120"/>
                <a:ea typeface="標楷體" panose="03000509000000000000" pitchFamily="65" charset="-120"/>
              </a:rPr>
              <a:t>個月內填具國外出差旅費報告</a:t>
            </a:r>
            <a:r>
              <a:rPr lang="zh-TW" altLang="zh-TW" sz="6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表</a:t>
            </a:r>
            <a:r>
              <a:rPr lang="zh-TW" altLang="en-US" sz="6400" dirty="0">
                <a:latin typeface="標楷體" panose="03000509000000000000" pitchFamily="65" charset="-120"/>
                <a:ea typeface="標楷體" panose="03000509000000000000" pitchFamily="65" charset="-120"/>
              </a:rPr>
              <a:t>檢</a:t>
            </a:r>
            <a:r>
              <a:rPr lang="zh-TW" altLang="en-US" sz="6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據核實報支</a:t>
            </a:r>
            <a:r>
              <a:rPr lang="zh-TW" altLang="zh-TW" sz="6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r>
              <a:rPr lang="en-US" altLang="zh-TW" sz="31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31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承下頁</a:t>
            </a:r>
            <a:r>
              <a:rPr lang="en-US" altLang="zh-TW" sz="31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en-US" altLang="zh-TW" sz="18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ct val="150000"/>
              </a:lnSpc>
              <a:spcBef>
                <a:spcPts val="600"/>
              </a:spcBef>
            </a:pPr>
            <a:endParaRPr lang="en-US" altLang="zh-TW" sz="18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88620" indent="-342900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u"/>
            </a:pPr>
            <a:endParaRPr lang="en-US" altLang="zh-TW" sz="1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172108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資料庫圖表 8"/>
          <p:cNvGraphicFramePr/>
          <p:nvPr>
            <p:extLst>
              <p:ext uri="{D42A27DB-BD31-4B8C-83A1-F6EECF244321}">
                <p14:modId xmlns:p14="http://schemas.microsoft.com/office/powerpoint/2010/main" val="3461436212"/>
              </p:ext>
            </p:extLst>
          </p:nvPr>
        </p:nvGraphicFramePr>
        <p:xfrm>
          <a:off x="228600" y="228600"/>
          <a:ext cx="7696200" cy="129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圖片 4"/>
          <p:cNvPicPr>
            <a:picLocks noChangeAspect="1"/>
          </p:cNvPicPr>
          <p:nvPr/>
        </p:nvPicPr>
        <p:blipFill>
          <a:blip r:embed="rId8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4448" y="6309320"/>
            <a:ext cx="476672" cy="476672"/>
          </a:xfrm>
          <a:prstGeom prst="rect">
            <a:avLst/>
          </a:prstGeom>
        </p:spPr>
      </p:pic>
      <p:graphicFrame>
        <p:nvGraphicFramePr>
          <p:cNvPr id="6" name="內容版面配置區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6419346"/>
              </p:ext>
            </p:extLst>
          </p:nvPr>
        </p:nvGraphicFramePr>
        <p:xfrm>
          <a:off x="1027839" y="2199057"/>
          <a:ext cx="6781800" cy="34563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sp>
        <p:nvSpPr>
          <p:cNvPr id="7" name="文字方塊 6"/>
          <p:cNvSpPr txBox="1"/>
          <p:nvPr/>
        </p:nvSpPr>
        <p:spPr>
          <a:xfrm>
            <a:off x="971600" y="1628800"/>
            <a:ext cx="424847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  <a:sym typeface="Wingdings" panose="05000000000000000000" pitchFamily="2" charset="2"/>
              </a:rPr>
              <a:t></a:t>
            </a:r>
            <a:r>
              <a:rPr lang="zh-TW" altLang="en-US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國外出差旅費應檢附下列文件：</a:t>
            </a:r>
            <a:endParaRPr lang="zh-TW" altLang="en-US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文字方塊 3"/>
          <p:cNvSpPr txBox="1"/>
          <p:nvPr/>
        </p:nvSpPr>
        <p:spPr>
          <a:xfrm>
            <a:off x="1143000" y="5733256"/>
            <a:ext cx="6669360" cy="8248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非搭乘本國班機者，請填具因公出國人員搭乘外國籍航空公司班機申請書。</a:t>
            </a:r>
            <a:endParaRPr lang="en-US" altLang="zh-TW" sz="1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1400" dirty="0">
                <a:latin typeface="標楷體" panose="03000509000000000000" pitchFamily="65" charset="-120"/>
                <a:ea typeface="標楷體" panose="03000509000000000000" pitchFamily="65" charset="-120"/>
              </a:rPr>
              <a:t>未辦理結匯</a:t>
            </a:r>
            <a:r>
              <a:rPr lang="zh-TW" altLang="en-US" sz="1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者，其匯率計算以出國前一日台灣銀行賣出即期匯率為依據辦理報</a:t>
            </a:r>
            <a:r>
              <a:rPr lang="zh-TW" altLang="en-US" sz="1400" dirty="0">
                <a:latin typeface="標楷體" panose="03000509000000000000" pitchFamily="65" charset="-120"/>
                <a:ea typeface="標楷體" panose="03000509000000000000" pitchFamily="65" charset="-120"/>
              </a:rPr>
              <a:t>支。</a:t>
            </a:r>
            <a:endParaRPr lang="en-US" altLang="zh-TW" sz="1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1400" dirty="0">
                <a:latin typeface="標楷體" panose="03000509000000000000" pitchFamily="65" charset="-120"/>
                <a:ea typeface="標楷體" panose="03000509000000000000" pitchFamily="65" charset="-120"/>
              </a:rPr>
              <a:t>保險額度</a:t>
            </a:r>
            <a:r>
              <a:rPr lang="en-US" altLang="zh-TW" sz="1400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1400" dirty="0">
                <a:latin typeface="標楷體" panose="03000509000000000000" pitchFamily="65" charset="-120"/>
                <a:ea typeface="標楷體" panose="03000509000000000000" pitchFamily="65" charset="-120"/>
              </a:rPr>
              <a:t>主約</a:t>
            </a:r>
            <a:r>
              <a:rPr lang="en-US" altLang="zh-TW" sz="1400" dirty="0">
                <a:latin typeface="標楷體" panose="03000509000000000000" pitchFamily="65" charset="-120"/>
                <a:ea typeface="標楷體" panose="03000509000000000000" pitchFamily="65" charset="-120"/>
              </a:rPr>
              <a:t>+</a:t>
            </a:r>
            <a:r>
              <a:rPr lang="zh-TW" altLang="en-US" sz="1400" dirty="0">
                <a:latin typeface="標楷體" panose="03000509000000000000" pitchFamily="65" charset="-120"/>
                <a:ea typeface="標楷體" panose="03000509000000000000" pitchFamily="65" charset="-120"/>
              </a:rPr>
              <a:t>附約</a:t>
            </a:r>
            <a:r>
              <a:rPr lang="en-US" altLang="zh-TW" sz="14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1400" dirty="0">
                <a:latin typeface="標楷體" panose="03000509000000000000" pitchFamily="65" charset="-120"/>
                <a:ea typeface="標楷體" panose="03000509000000000000" pitchFamily="65" charset="-120"/>
              </a:rPr>
              <a:t>以</a:t>
            </a:r>
            <a:r>
              <a:rPr lang="en-US" altLang="zh-TW" sz="1400" dirty="0">
                <a:latin typeface="標楷體" panose="03000509000000000000" pitchFamily="65" charset="-120"/>
                <a:ea typeface="標楷體" panose="03000509000000000000" pitchFamily="65" charset="-120"/>
              </a:rPr>
              <a:t>400</a:t>
            </a:r>
            <a:r>
              <a:rPr lang="zh-TW" altLang="en-US" sz="1400" dirty="0">
                <a:latin typeface="標楷體" panose="03000509000000000000" pitchFamily="65" charset="-120"/>
                <a:ea typeface="標楷體" panose="03000509000000000000" pitchFamily="65" charset="-120"/>
              </a:rPr>
              <a:t>萬元為限。</a:t>
            </a:r>
          </a:p>
        </p:txBody>
      </p:sp>
    </p:spTree>
    <p:extLst>
      <p:ext uri="{BB962C8B-B14F-4D97-AF65-F5344CB8AC3E}">
        <p14:creationId xmlns:p14="http://schemas.microsoft.com/office/powerpoint/2010/main" val="2895102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資料庫圖表 8"/>
          <p:cNvGraphicFramePr/>
          <p:nvPr>
            <p:extLst>
              <p:ext uri="{D42A27DB-BD31-4B8C-83A1-F6EECF244321}">
                <p14:modId xmlns:p14="http://schemas.microsoft.com/office/powerpoint/2010/main" val="903548502"/>
              </p:ext>
            </p:extLst>
          </p:nvPr>
        </p:nvGraphicFramePr>
        <p:xfrm>
          <a:off x="228600" y="228600"/>
          <a:ext cx="7696200" cy="129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3" name="資料庫圖表 2"/>
          <p:cNvGraphicFramePr/>
          <p:nvPr>
            <p:extLst>
              <p:ext uri="{D42A27DB-BD31-4B8C-83A1-F6EECF244321}">
                <p14:modId xmlns:p14="http://schemas.microsoft.com/office/powerpoint/2010/main" val="1128314378"/>
              </p:ext>
            </p:extLst>
          </p:nvPr>
        </p:nvGraphicFramePr>
        <p:xfrm>
          <a:off x="1547663" y="6453336"/>
          <a:ext cx="6048673" cy="3061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5" name="圖片 4"/>
          <p:cNvPicPr>
            <a:picLocks noChangeAspect="1"/>
          </p:cNvPicPr>
          <p:nvPr/>
        </p:nvPicPr>
        <p:blipFill>
          <a:blip r:embed="rId1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4448" y="6309320"/>
            <a:ext cx="476672" cy="476672"/>
          </a:xfrm>
          <a:prstGeom prst="rect">
            <a:avLst/>
          </a:prstGeom>
        </p:spPr>
      </p:pic>
      <p:graphicFrame>
        <p:nvGraphicFramePr>
          <p:cNvPr id="2" name="內容版面配置區 1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4020236742"/>
              </p:ext>
            </p:extLst>
          </p:nvPr>
        </p:nvGraphicFramePr>
        <p:xfrm>
          <a:off x="1043608" y="1668016"/>
          <a:ext cx="3718892" cy="42676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5" r:lo="rId16" r:qs="rId17" r:cs="rId18"/>
          </a:graphicData>
        </a:graphic>
      </p:graphicFrame>
      <p:sp>
        <p:nvSpPr>
          <p:cNvPr id="8" name="內容版面配置區 7"/>
          <p:cNvSpPr>
            <a:spLocks noGrp="1"/>
          </p:cNvSpPr>
          <p:nvPr>
            <p:ph sz="half" idx="2"/>
          </p:nvPr>
        </p:nvSpPr>
        <p:spPr>
          <a:xfrm>
            <a:off x="4914900" y="1700808"/>
            <a:ext cx="3689548" cy="4968552"/>
          </a:xfrm>
        </p:spPr>
        <p:txBody>
          <a:bodyPr>
            <a:normAutofit fontScale="92500" lnSpcReduction="20000"/>
          </a:bodyPr>
          <a:lstStyle/>
          <a:p>
            <a:pPr marL="285750" indent="-285750">
              <a:lnSpc>
                <a:spcPct val="110000"/>
              </a:lnSpc>
              <a:spcBef>
                <a:spcPts val="600"/>
              </a:spcBef>
              <a:buFont typeface="Wingdings" panose="05000000000000000000" pitchFamily="2" charset="2"/>
              <a:buChar char="p"/>
            </a:pPr>
            <a:r>
              <a:rPr lang="zh-TW" altLang="en-US" sz="15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取具</a:t>
            </a:r>
            <a:r>
              <a:rPr lang="zh-TW" altLang="zh-TW" sz="15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三</a:t>
            </a:r>
            <a:r>
              <a:rPr lang="zh-TW" altLang="zh-TW" sz="1500" dirty="0">
                <a:latin typeface="標楷體" panose="03000509000000000000" pitchFamily="65" charset="-120"/>
                <a:ea typeface="標楷體" panose="03000509000000000000" pitchFamily="65" charset="-120"/>
              </a:rPr>
              <a:t>聯式發票，須同時檢附第二聯（扣抵聯）及第三聯（收執聯</a:t>
            </a:r>
            <a:r>
              <a:rPr lang="zh-TW" altLang="zh-TW" sz="15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）</a:t>
            </a:r>
            <a:r>
              <a:rPr lang="zh-TW" altLang="en-US" sz="15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15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85750" indent="-285750">
              <a:lnSpc>
                <a:spcPct val="110000"/>
              </a:lnSpc>
              <a:spcBef>
                <a:spcPts val="600"/>
              </a:spcBef>
              <a:buFont typeface="Wingdings" panose="05000000000000000000" pitchFamily="2" charset="2"/>
              <a:buChar char="p"/>
            </a:pPr>
            <a:r>
              <a:rPr lang="zh-TW" altLang="en-US" sz="1500" dirty="0">
                <a:latin typeface="標楷體" panose="03000509000000000000" pitchFamily="65" charset="-120"/>
                <a:ea typeface="標楷體" panose="03000509000000000000" pitchFamily="65" charset="-120"/>
              </a:rPr>
              <a:t>憑證應詳細註明</a:t>
            </a:r>
            <a:r>
              <a:rPr lang="zh-TW" altLang="en-US" sz="1500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中文品名</a:t>
            </a:r>
            <a:r>
              <a:rPr lang="zh-TW" altLang="en-US" sz="1500" dirty="0"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en-US" sz="1500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數量</a:t>
            </a:r>
            <a:r>
              <a:rPr lang="zh-TW" altLang="en-US" sz="1500" dirty="0"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en-US" sz="1500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單價</a:t>
            </a:r>
            <a:r>
              <a:rPr lang="zh-TW" altLang="en-US" sz="1500" dirty="0">
                <a:latin typeface="標楷體" panose="03000509000000000000" pitchFamily="65" charset="-120"/>
                <a:ea typeface="標楷體" panose="03000509000000000000" pitchFamily="65" charset="-120"/>
              </a:rPr>
              <a:t>、總</a:t>
            </a:r>
            <a:r>
              <a:rPr lang="zh-TW" altLang="en-US" sz="1500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價</a:t>
            </a:r>
            <a:r>
              <a:rPr lang="zh-TW" altLang="en-US" sz="15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en-US" sz="1500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大寫金額</a:t>
            </a:r>
            <a:r>
              <a:rPr lang="zh-TW" altLang="en-US" sz="15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及</a:t>
            </a:r>
            <a:r>
              <a:rPr lang="zh-TW" altLang="en-US" sz="1500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開</a:t>
            </a:r>
            <a:r>
              <a:rPr lang="zh-TW" altLang="en-US" sz="1500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立日期</a:t>
            </a:r>
            <a:r>
              <a:rPr lang="zh-TW" altLang="en-US" sz="1500" dirty="0">
                <a:latin typeface="標楷體" panose="03000509000000000000" pitchFamily="65" charset="-120"/>
                <a:ea typeface="標楷體" panose="03000509000000000000" pitchFamily="65" charset="-120"/>
              </a:rPr>
              <a:t>等，如僅列貨品代號、廠牌型號或品項為非本國文品名，應加註中文品名並由經手人簽名</a:t>
            </a:r>
            <a:r>
              <a:rPr lang="en-US" altLang="zh-TW" sz="1500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1500" dirty="0">
                <a:latin typeface="標楷體" panose="03000509000000000000" pitchFamily="65" charset="-120"/>
                <a:ea typeface="標楷體" panose="03000509000000000000" pitchFamily="65" charset="-120"/>
              </a:rPr>
              <a:t>蓋章</a:t>
            </a:r>
            <a:r>
              <a:rPr lang="en-US" altLang="zh-TW" sz="15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15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15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85750" indent="-285750">
              <a:lnSpc>
                <a:spcPct val="110000"/>
              </a:lnSpc>
              <a:spcBef>
                <a:spcPts val="600"/>
              </a:spcBef>
              <a:buFont typeface="Wingdings" panose="05000000000000000000" pitchFamily="2" charset="2"/>
              <a:buChar char="p"/>
            </a:pPr>
            <a:r>
              <a:rPr lang="zh-TW" altLang="en-US" sz="15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若憑證</a:t>
            </a:r>
            <a:r>
              <a:rPr lang="en-US" altLang="zh-TW" sz="15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TW" altLang="en-US" sz="1500" dirty="0">
                <a:latin typeface="標楷體" panose="03000509000000000000" pitchFamily="65" charset="-120"/>
                <a:ea typeface="標楷體" panose="03000509000000000000" pitchFamily="65" charset="-120"/>
              </a:rPr>
              <a:t>數量</a:t>
            </a:r>
            <a:r>
              <a:rPr lang="zh-TW" altLang="en-US" sz="15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」只</a:t>
            </a:r>
            <a:r>
              <a:rPr lang="zh-TW" altLang="en-US" sz="1500" dirty="0">
                <a:latin typeface="標楷體" panose="03000509000000000000" pitchFamily="65" charset="-120"/>
                <a:ea typeface="標楷體" panose="03000509000000000000" pitchFamily="65" charset="-120"/>
              </a:rPr>
              <a:t>寫一批或一式者</a:t>
            </a:r>
            <a:r>
              <a:rPr lang="zh-TW" altLang="en-US" sz="15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，應將明</a:t>
            </a:r>
            <a:r>
              <a:rPr lang="zh-TW" altLang="en-US" sz="1500" dirty="0">
                <a:latin typeface="標楷體" panose="03000509000000000000" pitchFamily="65" charset="-120"/>
                <a:ea typeface="標楷體" panose="03000509000000000000" pitchFamily="65" charset="-120"/>
              </a:rPr>
              <a:t>細清單浮貼於發票或收據後，並加蓋廠商統一發票專用章或收據專用章；不能補正者，應由申請單位承辦人詳細註明補正，並簽名或蓋章證明</a:t>
            </a:r>
            <a:r>
              <a:rPr lang="zh-TW" altLang="en-US" sz="15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之。</a:t>
            </a:r>
            <a:endParaRPr lang="en-US" altLang="zh-TW" sz="15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85750" indent="-285750">
              <a:lnSpc>
                <a:spcPct val="110000"/>
              </a:lnSpc>
              <a:spcBef>
                <a:spcPts val="600"/>
              </a:spcBef>
              <a:buFont typeface="Wingdings" panose="05000000000000000000" pitchFamily="2" charset="2"/>
              <a:buChar char="p"/>
            </a:pPr>
            <a:r>
              <a:rPr lang="zh-TW" altLang="zh-TW" sz="1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若有任何塗改書寫錯誤，請廠商重新開立</a:t>
            </a:r>
            <a:r>
              <a:rPr lang="zh-TW" altLang="zh-TW" sz="15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15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85750" indent="-285750">
              <a:lnSpc>
                <a:spcPct val="110000"/>
              </a:lnSpc>
              <a:spcBef>
                <a:spcPts val="600"/>
              </a:spcBef>
              <a:buFont typeface="Wingdings" panose="05000000000000000000" pitchFamily="2" charset="2"/>
              <a:buChar char="p"/>
            </a:pPr>
            <a:r>
              <a:rPr lang="zh-TW" altLang="en-US" sz="15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若發票遺失時，請向廠商索取存根聯影本</a:t>
            </a:r>
            <a:r>
              <a:rPr lang="en-US" altLang="zh-TW" sz="15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15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加蓋統一發票專用章及負責人私章</a:t>
            </a:r>
            <a:r>
              <a:rPr lang="en-US" altLang="zh-TW" sz="15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15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，加註「與正本相符且未重複報帳」字樣，請承辦人簽章並簡述遺失原因。</a:t>
            </a:r>
            <a:endParaRPr lang="en-US" altLang="zh-TW" sz="15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85750" indent="-285750">
              <a:lnSpc>
                <a:spcPct val="110000"/>
              </a:lnSpc>
              <a:spcBef>
                <a:spcPts val="600"/>
              </a:spcBef>
              <a:buFont typeface="Wingdings" panose="05000000000000000000" pitchFamily="2" charset="2"/>
              <a:buChar char="p"/>
            </a:pPr>
            <a:r>
              <a:rPr lang="zh-TW" altLang="en-US" sz="15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若電子發票屬感</a:t>
            </a:r>
            <a:r>
              <a:rPr lang="zh-TW" altLang="zh-TW" sz="15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熱</a:t>
            </a:r>
            <a:r>
              <a:rPr lang="zh-TW" altLang="zh-TW" sz="1500" dirty="0">
                <a:latin typeface="標楷體" panose="03000509000000000000" pitchFamily="65" charset="-120"/>
                <a:ea typeface="標楷體" panose="03000509000000000000" pitchFamily="65" charset="-120"/>
              </a:rPr>
              <a:t>紙</a:t>
            </a:r>
            <a:r>
              <a:rPr lang="zh-TW" altLang="zh-TW" sz="15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材質，</a:t>
            </a:r>
            <a:r>
              <a:rPr lang="zh-TW" altLang="en-US" sz="15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核銷時</a:t>
            </a:r>
            <a:r>
              <a:rPr lang="zh-TW" altLang="zh-TW" sz="15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經手</a:t>
            </a:r>
            <a:r>
              <a:rPr lang="zh-TW" altLang="zh-TW" sz="1500" dirty="0">
                <a:latin typeface="標楷體" panose="03000509000000000000" pitchFamily="65" charset="-120"/>
                <a:ea typeface="標楷體" panose="03000509000000000000" pitchFamily="65" charset="-120"/>
              </a:rPr>
              <a:t>人應於發票空白處註記發票字軌</a:t>
            </a:r>
            <a:r>
              <a:rPr lang="zh-TW" altLang="zh-TW" sz="15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號碼</a:t>
            </a:r>
            <a:r>
              <a:rPr lang="zh-TW" altLang="en-US" sz="1500" dirty="0">
                <a:latin typeface="標楷體" panose="03000509000000000000" pitchFamily="65" charset="-120"/>
                <a:ea typeface="標楷體" panose="03000509000000000000" pitchFamily="65" charset="-120"/>
              </a:rPr>
              <a:t>，俾利模糊時查考之</a:t>
            </a:r>
            <a:r>
              <a:rPr lang="zh-TW" altLang="en-US" sz="15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用</a:t>
            </a:r>
            <a:r>
              <a:rPr lang="zh-TW" altLang="zh-TW" sz="15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15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85750" indent="-285750">
              <a:lnSpc>
                <a:spcPct val="110000"/>
              </a:lnSpc>
              <a:spcBef>
                <a:spcPts val="600"/>
              </a:spcBef>
              <a:buFont typeface="Wingdings" panose="05000000000000000000" pitchFamily="2" charset="2"/>
              <a:buChar char="p"/>
            </a:pPr>
            <a:r>
              <a:rPr lang="zh-TW" altLang="en-US" sz="15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財物或修繕支出，</a:t>
            </a:r>
            <a:r>
              <a:rPr lang="zh-TW" altLang="en-US" sz="1500" dirty="0">
                <a:latin typeface="標楷體" panose="03000509000000000000" pitchFamily="65" charset="-120"/>
                <a:ea typeface="標楷體" panose="03000509000000000000" pitchFamily="65" charset="-120"/>
              </a:rPr>
              <a:t>請</a:t>
            </a:r>
            <a:r>
              <a:rPr lang="zh-TW" altLang="zh-TW" sz="15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於驗收合格時，</a:t>
            </a:r>
            <a:r>
              <a:rPr lang="zh-TW" altLang="en-US" sz="15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再通知</a:t>
            </a:r>
            <a:r>
              <a:rPr lang="zh-TW" altLang="zh-TW" sz="15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廠商開立</a:t>
            </a:r>
            <a:r>
              <a:rPr lang="zh-TW" altLang="en-US" sz="15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發票</a:t>
            </a:r>
            <a:r>
              <a:rPr lang="zh-TW" altLang="zh-TW" sz="15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，惟驗收期限須於交貨後</a:t>
            </a:r>
            <a:r>
              <a:rPr lang="en-US" altLang="zh-TW" sz="15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30</a:t>
            </a:r>
            <a:r>
              <a:rPr lang="zh-TW" altLang="zh-TW" sz="15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日內完成</a:t>
            </a:r>
            <a:r>
              <a:rPr lang="zh-TW" altLang="en-US" sz="15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15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85750" indent="-285750">
              <a:lnSpc>
                <a:spcPct val="110000"/>
              </a:lnSpc>
              <a:spcBef>
                <a:spcPts val="600"/>
              </a:spcBef>
              <a:buFont typeface="Wingdings" panose="05000000000000000000" pitchFamily="2" charset="2"/>
              <a:buChar char="p"/>
            </a:pPr>
            <a:endParaRPr lang="en-US" altLang="zh-TW" sz="15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85750" indent="-285750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p"/>
            </a:pPr>
            <a:endParaRPr lang="en-US" altLang="zh-TW" sz="1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85750" indent="-285750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p"/>
            </a:pPr>
            <a:endParaRPr lang="zh-TW" altLang="en-US" sz="1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1143000" y="5301208"/>
            <a:ext cx="32849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★本校以取具二聯式發票為宜</a:t>
            </a:r>
            <a:endParaRPr lang="zh-TW" altLang="en-US" sz="1600" dirty="0"/>
          </a:p>
        </p:txBody>
      </p:sp>
      <p:sp>
        <p:nvSpPr>
          <p:cNvPr id="11" name="文字方塊 10"/>
          <p:cNvSpPr txBox="1"/>
          <p:nvPr/>
        </p:nvSpPr>
        <p:spPr>
          <a:xfrm>
            <a:off x="1187624" y="1668016"/>
            <a:ext cx="352839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zh-TW" altLang="en-US" sz="1600" dirty="0">
                <a:latin typeface="標楷體" panose="03000509000000000000" pitchFamily="65" charset="-120"/>
                <a:ea typeface="標楷體" panose="03000509000000000000" pitchFamily="65" charset="-120"/>
                <a:sym typeface="Webdings" panose="05030102010509060703" pitchFamily="18" charset="2"/>
              </a:rPr>
              <a:t>★</a:t>
            </a:r>
            <a:r>
              <a:rPr lang="zh-TW" altLang="zh-TW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憑證</a:t>
            </a:r>
            <a:r>
              <a:rPr lang="zh-TW" altLang="zh-TW" sz="1600" dirty="0">
                <a:latin typeface="標楷體" panose="03000509000000000000" pitchFamily="65" charset="-120"/>
                <a:ea typeface="標楷體" panose="03000509000000000000" pitchFamily="65" charset="-120"/>
              </a:rPr>
              <a:t>買受人抬頭：</a:t>
            </a:r>
            <a:r>
              <a:rPr lang="zh-TW" altLang="zh-TW" sz="1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東南科技</a:t>
            </a:r>
            <a:r>
              <a:rPr lang="zh-TW" altLang="zh-TW" sz="16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大學</a:t>
            </a:r>
            <a:endParaRPr lang="en-US" altLang="zh-TW" sz="16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ct val="150000"/>
              </a:lnSpc>
              <a:spcBef>
                <a:spcPts val="600"/>
              </a:spcBef>
              <a:buNone/>
            </a:pP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★</a:t>
            </a:r>
            <a:r>
              <a:rPr lang="zh-TW" altLang="zh-TW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統一編號</a:t>
            </a:r>
            <a:r>
              <a:rPr lang="zh-TW" altLang="zh-TW" sz="1600" dirty="0"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en-US" altLang="zh-TW" sz="16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38201034</a:t>
            </a:r>
            <a:endParaRPr lang="en-US" altLang="zh-TW" sz="16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113057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資料庫圖表 8"/>
          <p:cNvGraphicFramePr/>
          <p:nvPr>
            <p:extLst>
              <p:ext uri="{D42A27DB-BD31-4B8C-83A1-F6EECF244321}">
                <p14:modId xmlns:p14="http://schemas.microsoft.com/office/powerpoint/2010/main" val="1127785530"/>
              </p:ext>
            </p:extLst>
          </p:nvPr>
        </p:nvGraphicFramePr>
        <p:xfrm>
          <a:off x="228600" y="228600"/>
          <a:ext cx="7696200" cy="129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3" name="資料庫圖表 2"/>
          <p:cNvGraphicFramePr/>
          <p:nvPr>
            <p:extLst>
              <p:ext uri="{D42A27DB-BD31-4B8C-83A1-F6EECF244321}">
                <p14:modId xmlns:p14="http://schemas.microsoft.com/office/powerpoint/2010/main" val="1128314378"/>
              </p:ext>
            </p:extLst>
          </p:nvPr>
        </p:nvGraphicFramePr>
        <p:xfrm>
          <a:off x="1547663" y="6453336"/>
          <a:ext cx="6048673" cy="3061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5" name="圖片 4"/>
          <p:cNvPicPr>
            <a:picLocks noChangeAspect="1"/>
          </p:cNvPicPr>
          <p:nvPr/>
        </p:nvPicPr>
        <p:blipFill>
          <a:blip r:embed="rId1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4448" y="6309320"/>
            <a:ext cx="476672" cy="476672"/>
          </a:xfrm>
          <a:prstGeom prst="rect">
            <a:avLst/>
          </a:prstGeom>
        </p:spPr>
      </p:pic>
      <p:graphicFrame>
        <p:nvGraphicFramePr>
          <p:cNvPr id="2" name="內容版面配置區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84828454"/>
              </p:ext>
            </p:extLst>
          </p:nvPr>
        </p:nvGraphicFramePr>
        <p:xfrm>
          <a:off x="1043608" y="1772816"/>
          <a:ext cx="3600400" cy="43924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5" r:lo="rId16" r:qs="rId17" r:cs="rId18"/>
          </a:graphicData>
        </a:graphic>
      </p:graphicFrame>
      <p:sp>
        <p:nvSpPr>
          <p:cNvPr id="4" name="矩形 3"/>
          <p:cNvSpPr/>
          <p:nvPr/>
        </p:nvSpPr>
        <p:spPr>
          <a:xfrm>
            <a:off x="5004048" y="3198168"/>
            <a:ext cx="316835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None/>
            </a:pPr>
            <a:endParaRPr lang="zh-TW" altLang="en-US" dirty="0"/>
          </a:p>
        </p:txBody>
      </p:sp>
      <p:sp>
        <p:nvSpPr>
          <p:cNvPr id="10" name="文字方塊 9"/>
          <p:cNvSpPr txBox="1"/>
          <p:nvPr/>
        </p:nvSpPr>
        <p:spPr>
          <a:xfrm>
            <a:off x="4788024" y="2132856"/>
            <a:ext cx="33843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申請單位自系統申請開立</a:t>
            </a:r>
            <a:r>
              <a:rPr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  <a:sym typeface="Wingdings" panose="05000000000000000000" pitchFamily="2" charset="2"/>
              </a:rPr>
              <a:t>出納組核准用印</a:t>
            </a:r>
            <a:r>
              <a:rPr lang="en-US" altLang="zh-TW" sz="1200" dirty="0" smtClean="0">
                <a:latin typeface="標楷體" panose="03000509000000000000" pitchFamily="65" charset="-120"/>
                <a:ea typeface="標楷體" panose="03000509000000000000" pitchFamily="65" charset="-120"/>
                <a:sym typeface="Wingdings" panose="05000000000000000000" pitchFamily="2" charset="2"/>
              </a:rPr>
              <a:t>(</a:t>
            </a:r>
            <a:r>
              <a:rPr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  <a:sym typeface="Wingdings" panose="05000000000000000000" pitchFamily="2" charset="2"/>
              </a:rPr>
              <a:t>出納管理</a:t>
            </a:r>
            <a:r>
              <a:rPr lang="en-US" altLang="zh-TW" sz="1200" dirty="0" smtClean="0">
                <a:latin typeface="標楷體" panose="03000509000000000000" pitchFamily="65" charset="-120"/>
                <a:ea typeface="標楷體" panose="03000509000000000000" pitchFamily="65" charset="-120"/>
                <a:sym typeface="Wingdings" panose="05000000000000000000" pitchFamily="2" charset="2"/>
              </a:rPr>
              <a:t>/</a:t>
            </a:r>
            <a:r>
              <a:rPr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  <a:sym typeface="Wingdings" panose="05000000000000000000" pitchFamily="2" charset="2"/>
              </a:rPr>
              <a:t>收入作業</a:t>
            </a:r>
            <a:r>
              <a:rPr lang="en-US" altLang="zh-TW" sz="1200" dirty="0" smtClean="0">
                <a:latin typeface="標楷體" panose="03000509000000000000" pitchFamily="65" charset="-120"/>
                <a:ea typeface="標楷體" panose="03000509000000000000" pitchFamily="65" charset="-120"/>
                <a:sym typeface="Wingdings" panose="05000000000000000000" pitchFamily="2" charset="2"/>
              </a:rPr>
              <a:t>/</a:t>
            </a:r>
            <a:r>
              <a:rPr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  <a:sym typeface="Wingdings" panose="05000000000000000000" pitchFamily="2" charset="2"/>
              </a:rPr>
              <a:t>收據字軌申請作業</a:t>
            </a:r>
            <a:r>
              <a:rPr lang="en-US" altLang="zh-TW" sz="1200" dirty="0" smtClean="0">
                <a:latin typeface="標楷體" panose="03000509000000000000" pitchFamily="65" charset="-120"/>
                <a:ea typeface="標楷體" panose="03000509000000000000" pitchFamily="65" charset="-120"/>
                <a:sym typeface="Wingdings" panose="05000000000000000000" pitchFamily="2" charset="2"/>
              </a:rPr>
              <a:t>)</a:t>
            </a:r>
            <a:endParaRPr lang="zh-TW" altLang="en-US" sz="1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4788024" y="2726372"/>
            <a:ext cx="31367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由出納組依收取之款項開立</a:t>
            </a:r>
            <a:endParaRPr lang="zh-TW" altLang="en-US" sz="1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4788024" y="3198168"/>
            <a:ext cx="32403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適用於</a:t>
            </a:r>
            <a:r>
              <a:rPr lang="zh-TW" altLang="zh-TW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專</a:t>
            </a:r>
            <a:r>
              <a:rPr lang="zh-TW" altLang="zh-TW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兼任</a:t>
            </a:r>
            <a:r>
              <a:rPr lang="zh-TW" altLang="zh-TW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助理</a:t>
            </a:r>
            <a:r>
              <a:rPr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薪資</a:t>
            </a:r>
            <a:r>
              <a:rPr lang="en-US" altLang="zh-TW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獎助學金</a:t>
            </a:r>
            <a:r>
              <a:rPr lang="en-US" altLang="zh-TW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含勞僱型工讀</a:t>
            </a:r>
            <a:r>
              <a:rPr lang="en-US" altLang="zh-TW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)/</a:t>
            </a:r>
            <a:r>
              <a:rPr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計畫</a:t>
            </a:r>
            <a:r>
              <a:rPr lang="en-US" altLang="zh-TW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協同</a:t>
            </a:r>
            <a:r>
              <a:rPr lang="en-US" altLang="zh-TW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主持人</a:t>
            </a:r>
            <a:r>
              <a:rPr lang="en-US" altLang="zh-TW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臨時工資等項目</a:t>
            </a:r>
            <a:r>
              <a:rPr lang="en-US" altLang="zh-TW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勞務</a:t>
            </a:r>
            <a:r>
              <a:rPr lang="zh-TW" altLang="en-US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費</a:t>
            </a:r>
            <a:r>
              <a:rPr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系統申請</a:t>
            </a:r>
            <a:r>
              <a:rPr lang="en-US" altLang="zh-TW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TW" altLang="zh-TW" sz="1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4788024" y="3801815"/>
            <a:ext cx="3384376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適用於</a:t>
            </a:r>
            <a:r>
              <a:rPr lang="zh-TW" altLang="zh-TW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出席</a:t>
            </a:r>
            <a:r>
              <a:rPr lang="zh-TW" altLang="zh-TW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費</a:t>
            </a:r>
            <a:r>
              <a:rPr lang="en-US" altLang="zh-TW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zh-TW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稿費</a:t>
            </a:r>
            <a:r>
              <a:rPr lang="en-US" altLang="zh-TW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zh-TW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演講費</a:t>
            </a:r>
            <a:r>
              <a:rPr lang="en-US" altLang="zh-TW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zh-TW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鐘點費</a:t>
            </a:r>
            <a:r>
              <a:rPr lang="en-US" altLang="zh-TW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zh-TW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主持費</a:t>
            </a:r>
            <a:r>
              <a:rPr lang="en-US" altLang="zh-TW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zh-TW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諮詢費</a:t>
            </a:r>
            <a:r>
              <a:rPr lang="en-US" altLang="zh-TW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zh-TW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審查費</a:t>
            </a:r>
            <a:r>
              <a:rPr lang="zh-TW" altLang="zh-TW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等</a:t>
            </a:r>
            <a:r>
              <a:rPr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項目</a:t>
            </a:r>
            <a:endParaRPr lang="en-US" altLang="zh-TW" sz="1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buNone/>
            </a:pPr>
            <a:r>
              <a:rPr lang="en-US" altLang="zh-TW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線上申辦</a:t>
            </a:r>
            <a:r>
              <a:rPr lang="en-US" altLang="zh-TW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請購管理</a:t>
            </a:r>
            <a:r>
              <a:rPr lang="en-US" altLang="zh-TW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預算請購申請或計畫動支申請</a:t>
            </a:r>
            <a:r>
              <a:rPr lang="en-US" altLang="zh-TW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請購類別</a:t>
            </a:r>
            <a:r>
              <a:rPr lang="en-US" altLang="zh-TW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lang="zh-TW" altLang="en-US" sz="1200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勞務費申請</a:t>
            </a:r>
            <a:r>
              <a:rPr lang="en-US" altLang="zh-TW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775150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資料庫圖表 8"/>
          <p:cNvGraphicFramePr/>
          <p:nvPr>
            <p:extLst>
              <p:ext uri="{D42A27DB-BD31-4B8C-83A1-F6EECF244321}">
                <p14:modId xmlns:p14="http://schemas.microsoft.com/office/powerpoint/2010/main" val="3898648879"/>
              </p:ext>
            </p:extLst>
          </p:nvPr>
        </p:nvGraphicFramePr>
        <p:xfrm>
          <a:off x="228600" y="228600"/>
          <a:ext cx="7696200" cy="129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圖片 4"/>
          <p:cNvPicPr>
            <a:picLocks noChangeAspect="1"/>
          </p:cNvPicPr>
          <p:nvPr/>
        </p:nvPicPr>
        <p:blipFill>
          <a:blip r:embed="rId8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4448" y="6309320"/>
            <a:ext cx="476672" cy="476672"/>
          </a:xfrm>
          <a:prstGeom prst="rect">
            <a:avLst/>
          </a:prstGeom>
        </p:spPr>
      </p:pic>
      <p:sp>
        <p:nvSpPr>
          <p:cNvPr id="6" name="內容版面配置區 5"/>
          <p:cNvSpPr>
            <a:spLocks noGrp="1"/>
          </p:cNvSpPr>
          <p:nvPr>
            <p:ph idx="1"/>
          </p:nvPr>
        </p:nvSpPr>
        <p:spPr>
          <a:xfrm>
            <a:off x="611560" y="5301208"/>
            <a:ext cx="7313240" cy="864096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endParaRPr lang="en-US" altLang="zh-TW" sz="18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502920" indent="-457200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n"/>
            </a:pPr>
            <a:endParaRPr lang="en-US" altLang="zh-TW" sz="18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502920" indent="-457200">
              <a:lnSpc>
                <a:spcPct val="150000"/>
              </a:lnSpc>
              <a:spcBef>
                <a:spcPts val="1800"/>
              </a:spcBef>
              <a:buFont typeface="Wingdings" panose="05000000000000000000" pitchFamily="2" charset="2"/>
              <a:buChar char="n"/>
            </a:pPr>
            <a:endParaRPr lang="zh-TW" altLang="en-US" sz="20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aphicFrame>
        <p:nvGraphicFramePr>
          <p:cNvPr id="4" name="資料庫圖表 3"/>
          <p:cNvGraphicFramePr/>
          <p:nvPr>
            <p:extLst>
              <p:ext uri="{D42A27DB-BD31-4B8C-83A1-F6EECF244321}">
                <p14:modId xmlns:p14="http://schemas.microsoft.com/office/powerpoint/2010/main" val="3453119442"/>
              </p:ext>
            </p:extLst>
          </p:nvPr>
        </p:nvGraphicFramePr>
        <p:xfrm>
          <a:off x="467544" y="1844825"/>
          <a:ext cx="4032448" cy="44644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graphicFrame>
        <p:nvGraphicFramePr>
          <p:cNvPr id="13" name="資料庫圖表 12"/>
          <p:cNvGraphicFramePr/>
          <p:nvPr>
            <p:extLst>
              <p:ext uri="{D42A27DB-BD31-4B8C-83A1-F6EECF244321}">
                <p14:modId xmlns:p14="http://schemas.microsoft.com/office/powerpoint/2010/main" val="515725094"/>
              </p:ext>
            </p:extLst>
          </p:nvPr>
        </p:nvGraphicFramePr>
        <p:xfrm>
          <a:off x="4689454" y="1844825"/>
          <a:ext cx="3927672" cy="44644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5" r:lo="rId16" r:qs="rId17" r:cs="rId18"/>
          </a:graphicData>
        </a:graphic>
      </p:graphicFrame>
      <p:sp>
        <p:nvSpPr>
          <p:cNvPr id="15" name="文字方塊 14"/>
          <p:cNvSpPr txBox="1"/>
          <p:nvPr/>
        </p:nvSpPr>
        <p:spPr>
          <a:xfrm>
            <a:off x="611560" y="1352492"/>
            <a:ext cx="6984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800" u="wavyHeavy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各支出項目佐證文件</a:t>
            </a:r>
            <a:r>
              <a:rPr lang="en-US" altLang="zh-TW" sz="1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1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請參考本校</a:t>
            </a:r>
            <a:r>
              <a:rPr lang="zh-TW" altLang="en-US" sz="1400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經費支出項目佐證文件彙總表</a:t>
            </a:r>
            <a:r>
              <a:rPr lang="en-US" altLang="zh-TW" sz="1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1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</a:t>
            </a:r>
            <a:endParaRPr lang="en-US" altLang="zh-TW" sz="1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" name="文字方塊 1">
            <a:hlinkClick r:id="rId20"/>
          </p:cNvPr>
          <p:cNvSpPr txBox="1"/>
          <p:nvPr/>
        </p:nvSpPr>
        <p:spPr>
          <a:xfrm>
            <a:off x="467544" y="6453336"/>
            <a:ext cx="80648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註：學生簽到單 </a:t>
            </a:r>
            <a:r>
              <a:rPr lang="en-US" altLang="zh-TW" sz="12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https</a:t>
            </a:r>
            <a:r>
              <a:rPr lang="en-US" altLang="zh-TW" sz="1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://infossl.tnu.edu.tw/LC_sign_login_staff.php</a:t>
            </a:r>
            <a:endParaRPr lang="zh-TW" altLang="en-US" sz="12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619834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資料庫圖表 8"/>
          <p:cNvGraphicFramePr/>
          <p:nvPr>
            <p:extLst>
              <p:ext uri="{D42A27DB-BD31-4B8C-83A1-F6EECF244321}">
                <p14:modId xmlns:p14="http://schemas.microsoft.com/office/powerpoint/2010/main" val="2738255951"/>
              </p:ext>
            </p:extLst>
          </p:nvPr>
        </p:nvGraphicFramePr>
        <p:xfrm>
          <a:off x="228600" y="228600"/>
          <a:ext cx="7696200" cy="129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3" name="資料庫圖表 2"/>
          <p:cNvGraphicFramePr/>
          <p:nvPr>
            <p:extLst>
              <p:ext uri="{D42A27DB-BD31-4B8C-83A1-F6EECF244321}">
                <p14:modId xmlns:p14="http://schemas.microsoft.com/office/powerpoint/2010/main" val="1128314378"/>
              </p:ext>
            </p:extLst>
          </p:nvPr>
        </p:nvGraphicFramePr>
        <p:xfrm>
          <a:off x="1547663" y="6453336"/>
          <a:ext cx="6048673" cy="3061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5" name="圖片 4"/>
          <p:cNvPicPr>
            <a:picLocks noChangeAspect="1"/>
          </p:cNvPicPr>
          <p:nvPr/>
        </p:nvPicPr>
        <p:blipFill>
          <a:blip r:embed="rId1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4448" y="6309320"/>
            <a:ext cx="476672" cy="476672"/>
          </a:xfrm>
          <a:prstGeom prst="rect">
            <a:avLst/>
          </a:prstGeom>
        </p:spPr>
      </p:pic>
      <p:sp>
        <p:nvSpPr>
          <p:cNvPr id="4" name="內容版面配置區 3"/>
          <p:cNvSpPr>
            <a:spLocks noGrp="1"/>
          </p:cNvSpPr>
          <p:nvPr>
            <p:ph idx="1"/>
          </p:nvPr>
        </p:nvSpPr>
        <p:spPr>
          <a:xfrm>
            <a:off x="827584" y="1700808"/>
            <a:ext cx="7488832" cy="4752528"/>
          </a:xfrm>
        </p:spPr>
        <p:txBody>
          <a:bodyPr>
            <a:normAutofit/>
          </a:bodyPr>
          <a:lstStyle/>
          <a:p>
            <a:pPr marL="331470" indent="-285750">
              <a:lnSpc>
                <a:spcPts val="2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原始憑證日期早於請購日期或簽呈核決日前</a:t>
            </a:r>
            <a:endParaRPr lang="en-US" altLang="zh-TW" sz="16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31470" indent="-285750">
              <a:lnSpc>
                <a:spcPts val="2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原始</a:t>
            </a:r>
            <a:r>
              <a:rPr lang="zh-TW" altLang="en-US" sz="1600" dirty="0">
                <a:latin typeface="標楷體" panose="03000509000000000000" pitchFamily="65" charset="-120"/>
                <a:ea typeface="標楷體" panose="03000509000000000000" pitchFamily="65" charset="-120"/>
              </a:rPr>
              <a:t>憑證</a:t>
            </a: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黏貼</a:t>
            </a:r>
            <a:r>
              <a:rPr lang="zh-TW" altLang="en-US" sz="1600" dirty="0">
                <a:latin typeface="標楷體" panose="03000509000000000000" pitchFamily="65" charset="-120"/>
                <a:ea typeface="標楷體" panose="03000509000000000000" pitchFamily="65" charset="-120"/>
              </a:rPr>
              <a:t>時</a:t>
            </a: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遮住</a:t>
            </a:r>
            <a:r>
              <a:rPr lang="zh-TW" altLang="en-US" sz="1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統一編號</a:t>
            </a: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或</a:t>
            </a:r>
            <a:r>
              <a:rPr lang="zh-TW" altLang="en-US" sz="16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抬頭</a:t>
            </a: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ˉ</a:t>
            </a:r>
            <a:endParaRPr lang="en-US" altLang="zh-TW" sz="16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31470" indent="-285750">
              <a:lnSpc>
                <a:spcPts val="2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zh-TW" altLang="en-US" sz="1600" dirty="0">
                <a:latin typeface="標楷體" panose="03000509000000000000" pitchFamily="65" charset="-120"/>
                <a:ea typeface="標楷體" panose="03000509000000000000" pitchFamily="65" charset="-120"/>
              </a:rPr>
              <a:t>原始</a:t>
            </a: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憑證</a:t>
            </a:r>
            <a:r>
              <a:rPr lang="zh-TW" altLang="en-US" sz="1600" dirty="0">
                <a:latin typeface="標楷體" panose="03000509000000000000" pitchFamily="65" charset="-120"/>
                <a:ea typeface="標楷體" panose="03000509000000000000" pitchFamily="65" charset="-120"/>
              </a:rPr>
              <a:t>未</a:t>
            </a: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載明購買</a:t>
            </a:r>
            <a:r>
              <a:rPr lang="zh-TW" altLang="en-US" sz="16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品</a:t>
            </a:r>
            <a:r>
              <a:rPr lang="zh-TW" altLang="en-US" sz="1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名</a:t>
            </a: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en-US" sz="16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單價</a:t>
            </a: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及</a:t>
            </a:r>
            <a:r>
              <a:rPr lang="zh-TW" altLang="en-US" sz="16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數量</a:t>
            </a:r>
            <a:endParaRPr lang="en-US" altLang="zh-TW" sz="16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31470" indent="-285750">
              <a:lnSpc>
                <a:spcPts val="2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免用統一發票收據</a:t>
            </a:r>
            <a:r>
              <a:rPr lang="zh-TW" altLang="en-US" sz="1600" dirty="0" smtClean="0">
                <a:latin typeface="PMingLiU" panose="02020500000000000000" pitchFamily="18" charset="-120"/>
                <a:ea typeface="PMingLiU" panose="02020500000000000000" pitchFamily="18" charset="-120"/>
              </a:rPr>
              <a:t>，</a:t>
            </a: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店家所蓋戳章無統一編號</a:t>
            </a:r>
            <a:endParaRPr lang="en-US" altLang="zh-TW" sz="16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31470" indent="-285750">
              <a:lnSpc>
                <a:spcPts val="2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zh-TW" altLang="en-US" sz="1600" dirty="0">
                <a:latin typeface="標楷體" panose="03000509000000000000" pitchFamily="65" charset="-120"/>
                <a:ea typeface="標楷體" panose="03000509000000000000" pitchFamily="65" charset="-120"/>
              </a:rPr>
              <a:t>得標廠商與開立發票廠商不同</a:t>
            </a:r>
            <a:endParaRPr lang="en-US" altLang="zh-TW" sz="1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31470" indent="-285750">
              <a:lnSpc>
                <a:spcPts val="2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應開立發票之廠商以開立收據請款</a:t>
            </a:r>
            <a:r>
              <a:rPr lang="en-US" altLang="zh-TW" sz="1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1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是否使用統一發票行號查詢</a:t>
            </a:r>
            <a:r>
              <a:rPr lang="en-US" altLang="zh-TW" sz="1400" dirty="0" smtClean="0">
                <a:latin typeface="標楷體" panose="03000509000000000000" pitchFamily="65" charset="-120"/>
                <a:ea typeface="標楷體" panose="03000509000000000000" pitchFamily="65" charset="-120"/>
                <a:sym typeface="Wingdings" panose="05000000000000000000" pitchFamily="2" charset="2"/>
              </a:rPr>
              <a:t></a:t>
            </a:r>
            <a:r>
              <a:rPr lang="zh-TW" altLang="en-US" sz="1400" dirty="0" smtClean="0">
                <a:latin typeface="標楷體" panose="03000509000000000000" pitchFamily="65" charset="-120"/>
                <a:ea typeface="標楷體" panose="03000509000000000000" pitchFamily="65" charset="-120"/>
                <a:sym typeface="Wingdings" panose="05000000000000000000" pitchFamily="2" charset="2"/>
              </a:rPr>
              <a:t>財政部稅務入口網</a:t>
            </a:r>
            <a:r>
              <a:rPr lang="en-US" altLang="zh-TW" sz="1400" dirty="0" smtClean="0">
                <a:latin typeface="標楷體" panose="03000509000000000000" pitchFamily="65" charset="-120"/>
                <a:ea typeface="標楷體" panose="03000509000000000000" pitchFamily="65" charset="-120"/>
                <a:sym typeface="Wingdings" panose="05000000000000000000" pitchFamily="2" charset="2"/>
              </a:rPr>
              <a:t>/</a:t>
            </a:r>
            <a:r>
              <a:rPr lang="zh-TW" altLang="en-US" sz="1400" dirty="0" smtClean="0">
                <a:latin typeface="標楷體" panose="03000509000000000000" pitchFamily="65" charset="-120"/>
                <a:ea typeface="標楷體" panose="03000509000000000000" pitchFamily="65" charset="-120"/>
                <a:sym typeface="Wingdings" panose="05000000000000000000" pitchFamily="2" charset="2"/>
              </a:rPr>
              <a:t>線上服務</a:t>
            </a:r>
            <a:r>
              <a:rPr lang="en-US" altLang="zh-TW" sz="1400" dirty="0" smtClean="0">
                <a:latin typeface="標楷體" panose="03000509000000000000" pitchFamily="65" charset="-120"/>
                <a:ea typeface="標楷體" panose="03000509000000000000" pitchFamily="65" charset="-120"/>
                <a:sym typeface="Wingdings" panose="05000000000000000000" pitchFamily="2" charset="2"/>
              </a:rPr>
              <a:t>/</a:t>
            </a:r>
            <a:r>
              <a:rPr lang="zh-TW" altLang="en-US" sz="1400" dirty="0" smtClean="0">
                <a:latin typeface="標楷體" panose="03000509000000000000" pitchFamily="65" charset="-120"/>
                <a:ea typeface="標楷體" panose="03000509000000000000" pitchFamily="65" charset="-120"/>
                <a:sym typeface="Wingdings" panose="05000000000000000000" pitchFamily="2" charset="2"/>
              </a:rPr>
              <a:t>公示資料查詢</a:t>
            </a:r>
            <a:r>
              <a:rPr lang="en-US" altLang="zh-TW" sz="1400" dirty="0" smtClean="0">
                <a:latin typeface="標楷體" panose="03000509000000000000" pitchFamily="65" charset="-120"/>
                <a:ea typeface="標楷體" panose="03000509000000000000" pitchFamily="65" charset="-120"/>
                <a:sym typeface="Wingdings" panose="05000000000000000000" pitchFamily="2" charset="2"/>
              </a:rPr>
              <a:t>/</a:t>
            </a:r>
            <a:r>
              <a:rPr lang="zh-TW" altLang="en-US" sz="1400" dirty="0">
                <a:latin typeface="標楷體" panose="03000509000000000000" pitchFamily="65" charset="-120"/>
                <a:ea typeface="標楷體" panose="03000509000000000000" pitchFamily="65" charset="-120"/>
              </a:rPr>
              <a:t>是否使用統一發票行號</a:t>
            </a:r>
            <a:r>
              <a:rPr lang="zh-TW" altLang="en-US" sz="1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查詢</a:t>
            </a:r>
            <a:r>
              <a:rPr lang="en-US" altLang="zh-TW" sz="1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1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en-US" altLang="zh-TW" sz="1400" dirty="0">
                <a:latin typeface="標楷體" panose="03000509000000000000" pitchFamily="65" charset="-120"/>
                <a:ea typeface="標楷體" panose="03000509000000000000" pitchFamily="65" charset="-120"/>
                <a:hlinkClick r:id="rId15"/>
              </a:rPr>
              <a:t>https://www.etax.nat.gov.tw/etwmain/online-service/publicity-inquiry </a:t>
            </a:r>
            <a:endParaRPr lang="zh-TW" altLang="en-US" sz="1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31470" indent="-285750">
              <a:lnSpc>
                <a:spcPts val="2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取具已停業廠商之憑證報支經費</a:t>
            </a:r>
            <a:r>
              <a:rPr lang="en-US" altLang="zh-TW" sz="1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1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查詢廠商營業狀況</a:t>
            </a:r>
            <a:r>
              <a:rPr lang="en-US" altLang="zh-TW" sz="1400" dirty="0">
                <a:latin typeface="標楷體" panose="03000509000000000000" pitchFamily="65" charset="-120"/>
                <a:ea typeface="標楷體" panose="03000509000000000000" pitchFamily="65" charset="-120"/>
                <a:sym typeface="Wingdings" panose="05000000000000000000" pitchFamily="2" charset="2"/>
              </a:rPr>
              <a:t></a:t>
            </a:r>
            <a:r>
              <a:rPr lang="zh-TW" altLang="en-US" sz="1400" dirty="0" smtClean="0">
                <a:latin typeface="標楷體" panose="03000509000000000000" pitchFamily="65" charset="-120"/>
                <a:ea typeface="標楷體" panose="03000509000000000000" pitchFamily="65" charset="-120"/>
                <a:sym typeface="Wingdings" panose="05000000000000000000" pitchFamily="2" charset="2"/>
              </a:rPr>
              <a:t>財政部</a:t>
            </a:r>
            <a:r>
              <a:rPr lang="zh-TW" altLang="en-US" sz="1400" dirty="0">
                <a:latin typeface="標楷體" panose="03000509000000000000" pitchFamily="65" charset="-120"/>
                <a:ea typeface="標楷體" panose="03000509000000000000" pitchFamily="65" charset="-120"/>
                <a:sym typeface="Wingdings" panose="05000000000000000000" pitchFamily="2" charset="2"/>
              </a:rPr>
              <a:t>稅務入口網</a:t>
            </a:r>
            <a:r>
              <a:rPr lang="en-US" altLang="zh-TW" sz="1400" dirty="0">
                <a:latin typeface="標楷體" panose="03000509000000000000" pitchFamily="65" charset="-120"/>
                <a:ea typeface="標楷體" panose="03000509000000000000" pitchFamily="65" charset="-120"/>
                <a:sym typeface="Wingdings" panose="05000000000000000000" pitchFamily="2" charset="2"/>
              </a:rPr>
              <a:t>/</a:t>
            </a:r>
            <a:r>
              <a:rPr lang="zh-TW" altLang="en-US" sz="1400" dirty="0">
                <a:latin typeface="標楷體" panose="03000509000000000000" pitchFamily="65" charset="-120"/>
                <a:ea typeface="標楷體" panose="03000509000000000000" pitchFamily="65" charset="-120"/>
                <a:sym typeface="Wingdings" panose="05000000000000000000" pitchFamily="2" charset="2"/>
              </a:rPr>
              <a:t>線上服務</a:t>
            </a:r>
            <a:r>
              <a:rPr lang="en-US" altLang="zh-TW" sz="1400" dirty="0">
                <a:latin typeface="標楷體" panose="03000509000000000000" pitchFamily="65" charset="-120"/>
                <a:ea typeface="標楷體" panose="03000509000000000000" pitchFamily="65" charset="-120"/>
                <a:sym typeface="Wingdings" panose="05000000000000000000" pitchFamily="2" charset="2"/>
              </a:rPr>
              <a:t>/</a:t>
            </a:r>
            <a:r>
              <a:rPr lang="zh-TW" altLang="en-US" sz="1400" dirty="0">
                <a:latin typeface="標楷體" panose="03000509000000000000" pitchFamily="65" charset="-120"/>
                <a:ea typeface="標楷體" panose="03000509000000000000" pitchFamily="65" charset="-120"/>
                <a:sym typeface="Wingdings" panose="05000000000000000000" pitchFamily="2" charset="2"/>
              </a:rPr>
              <a:t>公示資料查詢</a:t>
            </a:r>
            <a:r>
              <a:rPr lang="en-US" altLang="zh-TW" sz="1400" dirty="0" smtClean="0">
                <a:latin typeface="標楷體" panose="03000509000000000000" pitchFamily="65" charset="-120"/>
                <a:ea typeface="標楷體" panose="03000509000000000000" pitchFamily="65" charset="-120"/>
                <a:sym typeface="Wingdings" panose="05000000000000000000" pitchFamily="2" charset="2"/>
              </a:rPr>
              <a:t>/</a:t>
            </a:r>
            <a:r>
              <a:rPr lang="zh-TW" altLang="en-US" sz="1400" dirty="0">
                <a:latin typeface="標楷體" panose="03000509000000000000" pitchFamily="65" charset="-120"/>
                <a:ea typeface="標楷體" panose="03000509000000000000" pitchFamily="65" charset="-120"/>
              </a:rPr>
              <a:t>稅籍登記資料公示</a:t>
            </a:r>
            <a:r>
              <a:rPr lang="zh-TW" altLang="en-US" sz="1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查詢</a:t>
            </a:r>
            <a:r>
              <a:rPr lang="en-US" altLang="zh-TW" sz="1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pPr marL="331470" indent="-285750">
              <a:lnSpc>
                <a:spcPts val="2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餐費</a:t>
            </a:r>
            <a:r>
              <a:rPr lang="zh-TW" altLang="en-US" sz="1600" dirty="0">
                <a:latin typeface="標楷體" panose="03000509000000000000" pitchFamily="65" charset="-120"/>
                <a:ea typeface="標楷體" panose="03000509000000000000" pitchFamily="65" charset="-120"/>
              </a:rPr>
              <a:t>核銷數量大於簽到表</a:t>
            </a: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人數</a:t>
            </a:r>
            <a:endParaRPr lang="en-US" altLang="zh-TW" sz="16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31470" indent="-285750">
              <a:lnSpc>
                <a:spcPts val="2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zh-TW" altLang="en-US" sz="1600" dirty="0">
                <a:latin typeface="標楷體" panose="03000509000000000000" pitchFamily="65" charset="-120"/>
                <a:ea typeface="標楷體" panose="03000509000000000000" pitchFamily="65" charset="-120"/>
              </a:rPr>
              <a:t>購買金額</a:t>
            </a:r>
            <a:r>
              <a:rPr lang="en-US" altLang="zh-TW" sz="1600" dirty="0">
                <a:latin typeface="標楷體" panose="03000509000000000000" pitchFamily="65" charset="-120"/>
                <a:ea typeface="標楷體" panose="03000509000000000000" pitchFamily="65" charset="-120"/>
              </a:rPr>
              <a:t>1,000</a:t>
            </a:r>
            <a:r>
              <a:rPr lang="zh-TW" altLang="en-US" sz="1600" dirty="0">
                <a:latin typeface="標楷體" panose="03000509000000000000" pitchFamily="65" charset="-120"/>
                <a:ea typeface="標楷體" panose="03000509000000000000" pitchFamily="65" charset="-120"/>
              </a:rPr>
              <a:t>元以上且耐用年限超過</a:t>
            </a:r>
            <a:r>
              <a:rPr lang="en-US" altLang="zh-TW" sz="1600" dirty="0">
                <a:latin typeface="標楷體" panose="03000509000000000000" pitchFamily="65" charset="-120"/>
                <a:ea typeface="標楷體" panose="03000509000000000000" pitchFamily="65" charset="-120"/>
              </a:rPr>
              <a:t>2</a:t>
            </a:r>
            <a:r>
              <a:rPr lang="zh-TW" altLang="en-US" sz="1600" dirty="0">
                <a:latin typeface="標楷體" panose="03000509000000000000" pitchFamily="65" charset="-120"/>
                <a:ea typeface="標楷體" panose="03000509000000000000" pitchFamily="65" charset="-120"/>
              </a:rPr>
              <a:t>年之</a:t>
            </a: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支出</a:t>
            </a:r>
            <a:r>
              <a:rPr lang="zh-TW" altLang="en-US" sz="1600" dirty="0">
                <a:latin typeface="標楷體" panose="03000509000000000000" pitchFamily="65" charset="-120"/>
                <a:ea typeface="標楷體" panose="03000509000000000000" pitchFamily="65" charset="-120"/>
              </a:rPr>
              <a:t>品</a:t>
            </a: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項未填具物品增加單列管</a:t>
            </a:r>
            <a:endParaRPr lang="en-US" altLang="zh-TW" sz="16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31470" indent="-285750">
              <a:lnSpc>
                <a:spcPts val="2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zh-TW" altLang="en-US" sz="1600" dirty="0">
                <a:latin typeface="標楷體" panose="03000509000000000000" pitchFamily="65" charset="-120"/>
                <a:ea typeface="標楷體" panose="03000509000000000000" pitchFamily="65" charset="-120"/>
              </a:rPr>
              <a:t>活動結束才</a:t>
            </a: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將經費申請及憑証核銷併送</a:t>
            </a:r>
            <a:endParaRPr lang="en-US" altLang="zh-TW" sz="16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31470" indent="-285750">
              <a:lnSpc>
                <a:spcPts val="2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zh-TW" altLang="en-US" sz="1600" dirty="0">
                <a:latin typeface="標楷體" panose="03000509000000000000" pitchFamily="65" charset="-120"/>
                <a:ea typeface="標楷體" panose="03000509000000000000" pitchFamily="65" charset="-120"/>
              </a:rPr>
              <a:t>憑證</a:t>
            </a: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正本送經費補助單位核銷者，以憑證影本於校內報核時，</a:t>
            </a:r>
            <a:r>
              <a:rPr lang="zh-TW" altLang="en-US" sz="1600" dirty="0">
                <a:latin typeface="標楷體" panose="03000509000000000000" pitchFamily="65" charset="-120"/>
                <a:ea typeface="標楷體" panose="03000509000000000000" pitchFamily="65" charset="-120"/>
              </a:rPr>
              <a:t>憑證影印不</a:t>
            </a: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清或未加蓋與正本相符及經手人章或或未註明原始憑證送</a:t>
            </a:r>
            <a:r>
              <a:rPr lang="en-US" altLang="zh-TW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XX</a:t>
            </a: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補助單位核銷</a:t>
            </a:r>
            <a:endParaRPr lang="en-US" altLang="zh-TW" sz="16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31470" indent="-285750">
              <a:lnSpc>
                <a:spcPts val="2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endParaRPr lang="en-US" altLang="zh-TW" sz="16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31470" indent="-285750">
              <a:lnSpc>
                <a:spcPts val="2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endParaRPr lang="en-US" altLang="zh-TW" sz="18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ct val="150000"/>
              </a:lnSpc>
              <a:spcBef>
                <a:spcPts val="600"/>
              </a:spcBef>
            </a:pPr>
            <a:endParaRPr lang="en-US" altLang="zh-TW" sz="18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88620" indent="-342900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u"/>
            </a:pPr>
            <a:endParaRPr lang="en-US" altLang="zh-TW" sz="1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771311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/>
          <p:cNvPicPr>
            <a:picLocks noChangeAspect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6165304"/>
            <a:ext cx="2952328" cy="576064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27" y="1988840"/>
            <a:ext cx="770889" cy="720080"/>
          </a:xfrm>
          <a:prstGeom prst="rect">
            <a:avLst/>
          </a:prstGeom>
        </p:spPr>
      </p:pic>
      <p:pic>
        <p:nvPicPr>
          <p:cNvPr id="2056" name="Picture 8" descr="三种PPT尾页的思路提供给你，比“谢谢”更有诚意_PPT设计教程网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4003904"/>
            <a:ext cx="5766073" cy="1945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文字方塊 1"/>
          <p:cNvSpPr txBox="1"/>
          <p:nvPr/>
        </p:nvSpPr>
        <p:spPr>
          <a:xfrm>
            <a:off x="344727" y="3140968"/>
            <a:ext cx="689156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zh-TW" altLang="en-US" sz="2200" b="1" i="1" dirty="0" smtClean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  <a:sym typeface="Wingdings" panose="05000000000000000000" pitchFamily="2" charset="2"/>
              </a:rPr>
              <a:t></a:t>
            </a:r>
            <a:r>
              <a:rPr lang="zh-TW" altLang="en-US" sz="2200" b="1" i="1" dirty="0" smtClean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會計</a:t>
            </a:r>
            <a:r>
              <a:rPr lang="zh-TW" altLang="en-US" sz="2200" b="1" i="1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事務</a:t>
            </a:r>
            <a:r>
              <a:rPr lang="zh-TW" altLang="en-US" sz="2200" b="1" i="1" dirty="0" smtClean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繁瑣</a:t>
            </a:r>
            <a:r>
              <a:rPr lang="zh-TW" altLang="en-US" sz="2200" b="1" i="1" dirty="0" smtClean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PMingLiU" panose="02020500000000000000" pitchFamily="18" charset="-120"/>
                <a:ea typeface="PMingLiU" panose="02020500000000000000" pitchFamily="18" charset="-120"/>
              </a:rPr>
              <a:t>，</a:t>
            </a:r>
            <a:r>
              <a:rPr lang="zh-TW" altLang="en-US" sz="2200" b="1" i="1" dirty="0" smtClean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極需大家</a:t>
            </a:r>
            <a:r>
              <a:rPr lang="zh-TW" altLang="en-US" sz="2200" b="1" i="1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的</a:t>
            </a:r>
            <a:r>
              <a:rPr lang="zh-TW" altLang="en-US" sz="2200" b="1" i="1" dirty="0" smtClean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配合</a:t>
            </a:r>
            <a:r>
              <a:rPr lang="zh-TW" altLang="en-US" sz="2200" b="1" i="1" dirty="0" smtClean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PMingLiU" panose="02020500000000000000" pitchFamily="18" charset="-120"/>
                <a:ea typeface="PMingLiU" panose="02020500000000000000" pitchFamily="18" charset="-120"/>
              </a:rPr>
              <a:t>，</a:t>
            </a:r>
            <a:r>
              <a:rPr lang="zh-TW" altLang="en-US" sz="2200" b="1" i="1" dirty="0" smtClean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共同</a:t>
            </a:r>
            <a:r>
              <a:rPr lang="zh-TW" altLang="en-US" sz="2200" b="1" i="1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提升行政</a:t>
            </a:r>
            <a:r>
              <a:rPr lang="zh-TW" altLang="en-US" sz="2200" b="1" i="1" dirty="0" smtClean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效能</a:t>
            </a:r>
            <a:endParaRPr lang="zh-TW" altLang="en-US" sz="2200" b="1" i="1" dirty="0"/>
          </a:p>
        </p:txBody>
      </p:sp>
    </p:spTree>
    <p:extLst>
      <p:ext uri="{BB962C8B-B14F-4D97-AF65-F5344CB8AC3E}">
        <p14:creationId xmlns:p14="http://schemas.microsoft.com/office/powerpoint/2010/main" val="751743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銷售訓練簡報">
  <a:themeElements>
    <a:clrScheme name="Sales Training_final2 10">
      <a:dk1>
        <a:srgbClr val="000000"/>
      </a:dk1>
      <a:lt1>
        <a:srgbClr val="FFFFFF"/>
      </a:lt1>
      <a:dk2>
        <a:srgbClr val="330066"/>
      </a:dk2>
      <a:lt2>
        <a:srgbClr val="808080"/>
      </a:lt2>
      <a:accent1>
        <a:srgbClr val="CCCC00"/>
      </a:accent1>
      <a:accent2>
        <a:srgbClr val="669999"/>
      </a:accent2>
      <a:accent3>
        <a:srgbClr val="FFFFFF"/>
      </a:accent3>
      <a:accent4>
        <a:srgbClr val="000000"/>
      </a:accent4>
      <a:accent5>
        <a:srgbClr val="E2E2AA"/>
      </a:accent5>
      <a:accent6>
        <a:srgbClr val="5C8A8A"/>
      </a:accent6>
      <a:hlink>
        <a:srgbClr val="7E9CE8"/>
      </a:hlink>
      <a:folHlink>
        <a:srgbClr val="D8D8EC"/>
      </a:folHlink>
    </a:clrScheme>
    <a:fontScheme name="Sales Training_final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692150" marR="0" indent="-347663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accent2"/>
          </a:buClr>
          <a:buSzPct val="70000"/>
          <a:buFont typeface="Wingdings" pitchFamily="2" charset="2"/>
          <a:buChar char="l"/>
          <a:tabLst/>
          <a:defRPr kumimoji="0" lang="en-US" sz="2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692150" marR="0" indent="-347663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accent2"/>
          </a:buClr>
          <a:buSzPct val="70000"/>
          <a:buFont typeface="Wingdings" pitchFamily="2" charset="2"/>
          <a:buChar char="l"/>
          <a:tabLst/>
          <a:defRPr kumimoji="0" lang="en-US" sz="2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ales Training_final2 1">
        <a:dk1>
          <a:srgbClr val="4F747B"/>
        </a:dk1>
        <a:lt1>
          <a:srgbClr val="FFFFFF"/>
        </a:lt1>
        <a:dk2>
          <a:srgbClr val="000000"/>
        </a:dk2>
        <a:lt2>
          <a:srgbClr val="C0C0C0"/>
        </a:lt2>
        <a:accent1>
          <a:srgbClr val="859868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C2CAB9"/>
        </a:accent5>
        <a:accent6>
          <a:srgbClr val="555555"/>
        </a:accent6>
        <a:hlink>
          <a:srgbClr val="5F5F5F"/>
        </a:hlink>
        <a:folHlink>
          <a:srgbClr val="BA121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les Training_final2 2">
        <a:dk1>
          <a:srgbClr val="3C0000"/>
        </a:dk1>
        <a:lt1>
          <a:srgbClr val="FFFFFF"/>
        </a:lt1>
        <a:dk2>
          <a:srgbClr val="4D0B0B"/>
        </a:dk2>
        <a:lt2>
          <a:srgbClr val="FFFFFF"/>
        </a:lt2>
        <a:accent1>
          <a:srgbClr val="666633"/>
        </a:accent1>
        <a:accent2>
          <a:srgbClr val="CC3300"/>
        </a:accent2>
        <a:accent3>
          <a:srgbClr val="B2AAAA"/>
        </a:accent3>
        <a:accent4>
          <a:srgbClr val="DADADA"/>
        </a:accent4>
        <a:accent5>
          <a:srgbClr val="B8B8AD"/>
        </a:accent5>
        <a:accent6>
          <a:srgbClr val="B92D00"/>
        </a:accent6>
        <a:hlink>
          <a:srgbClr val="CC9900"/>
        </a:hlink>
        <a:folHlink>
          <a:srgbClr val="CC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les Training_final2 3">
        <a:dk1>
          <a:srgbClr val="666699"/>
        </a:dk1>
        <a:lt1>
          <a:srgbClr val="FFFFFF"/>
        </a:lt1>
        <a:dk2>
          <a:srgbClr val="15192B"/>
        </a:dk2>
        <a:lt2>
          <a:srgbClr val="CCCCFF"/>
        </a:lt2>
        <a:accent1>
          <a:srgbClr val="4F893D"/>
        </a:accent1>
        <a:accent2>
          <a:srgbClr val="666699"/>
        </a:accent2>
        <a:accent3>
          <a:srgbClr val="AAABAC"/>
        </a:accent3>
        <a:accent4>
          <a:srgbClr val="DADADA"/>
        </a:accent4>
        <a:accent5>
          <a:srgbClr val="B2C4AF"/>
        </a:accent5>
        <a:accent6>
          <a:srgbClr val="5C5C8A"/>
        </a:accent6>
        <a:hlink>
          <a:srgbClr val="CC9900"/>
        </a:hlink>
        <a:folHlink>
          <a:srgbClr val="4837C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les Training_final2 4">
        <a:dk1>
          <a:srgbClr val="666699"/>
        </a:dk1>
        <a:lt1>
          <a:srgbClr val="FFFFFF"/>
        </a:lt1>
        <a:dk2>
          <a:srgbClr val="86001A"/>
        </a:dk2>
        <a:lt2>
          <a:srgbClr val="CCCC66"/>
        </a:lt2>
        <a:accent1>
          <a:srgbClr val="FF3300"/>
        </a:accent1>
        <a:accent2>
          <a:srgbClr val="FF6600"/>
        </a:accent2>
        <a:accent3>
          <a:srgbClr val="C3AAAB"/>
        </a:accent3>
        <a:accent4>
          <a:srgbClr val="DADADA"/>
        </a:accent4>
        <a:accent5>
          <a:srgbClr val="FFADAA"/>
        </a:accent5>
        <a:accent6>
          <a:srgbClr val="E75C00"/>
        </a:accent6>
        <a:hlink>
          <a:srgbClr val="CC9900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les Training_final2 5">
        <a:dk1>
          <a:srgbClr val="666699"/>
        </a:dk1>
        <a:lt1>
          <a:srgbClr val="FFFFFF"/>
        </a:lt1>
        <a:dk2>
          <a:srgbClr val="000054"/>
        </a:dk2>
        <a:lt2>
          <a:srgbClr val="FFFFFF"/>
        </a:lt2>
        <a:accent1>
          <a:srgbClr val="3333FF"/>
        </a:accent1>
        <a:accent2>
          <a:srgbClr val="006699"/>
        </a:accent2>
        <a:accent3>
          <a:srgbClr val="AAAAB3"/>
        </a:accent3>
        <a:accent4>
          <a:srgbClr val="DADADA"/>
        </a:accent4>
        <a:accent5>
          <a:srgbClr val="ADADFF"/>
        </a:accent5>
        <a:accent6>
          <a:srgbClr val="005C8A"/>
        </a:accent6>
        <a:hlink>
          <a:srgbClr val="669900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les Training_final2 6">
        <a:dk1>
          <a:srgbClr val="808080"/>
        </a:dk1>
        <a:lt1>
          <a:srgbClr val="FFFFFF"/>
        </a:lt1>
        <a:dk2>
          <a:srgbClr val="30054B"/>
        </a:dk2>
        <a:lt2>
          <a:srgbClr val="FFFFFF"/>
        </a:lt2>
        <a:accent1>
          <a:srgbClr val="797B9B"/>
        </a:accent1>
        <a:accent2>
          <a:srgbClr val="6B4FB1"/>
        </a:accent2>
        <a:accent3>
          <a:srgbClr val="ADAAB1"/>
        </a:accent3>
        <a:accent4>
          <a:srgbClr val="DADADA"/>
        </a:accent4>
        <a:accent5>
          <a:srgbClr val="BEBFCB"/>
        </a:accent5>
        <a:accent6>
          <a:srgbClr val="6047A0"/>
        </a:accent6>
        <a:hlink>
          <a:srgbClr val="7AACCE"/>
        </a:hlink>
        <a:folHlink>
          <a:srgbClr val="D8D8E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les Training_final2 7">
        <a:dk1>
          <a:srgbClr val="808080"/>
        </a:dk1>
        <a:lt1>
          <a:srgbClr val="FFFFCC"/>
        </a:lt1>
        <a:dk2>
          <a:srgbClr val="29527B"/>
        </a:dk2>
        <a:lt2>
          <a:srgbClr val="FFFFFF"/>
        </a:lt2>
        <a:accent1>
          <a:srgbClr val="CCCC00"/>
        </a:accent1>
        <a:accent2>
          <a:srgbClr val="669999"/>
        </a:accent2>
        <a:accent3>
          <a:srgbClr val="ACB3BF"/>
        </a:accent3>
        <a:accent4>
          <a:srgbClr val="DADAAE"/>
        </a:accent4>
        <a:accent5>
          <a:srgbClr val="E2E2AA"/>
        </a:accent5>
        <a:accent6>
          <a:srgbClr val="5C8A8A"/>
        </a:accent6>
        <a:hlink>
          <a:srgbClr val="D8D8EC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les Training_final2 8">
        <a:dk1>
          <a:srgbClr val="666699"/>
        </a:dk1>
        <a:lt1>
          <a:srgbClr val="FFFFFF"/>
        </a:lt1>
        <a:dk2>
          <a:srgbClr val="476949"/>
        </a:dk2>
        <a:lt2>
          <a:srgbClr val="FFFFFF"/>
        </a:lt2>
        <a:accent1>
          <a:srgbClr val="CC6600"/>
        </a:accent1>
        <a:accent2>
          <a:srgbClr val="CC9900"/>
        </a:accent2>
        <a:accent3>
          <a:srgbClr val="B1B9B1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45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les Training_final2 9">
        <a:dk1>
          <a:srgbClr val="000000"/>
        </a:dk1>
        <a:lt1>
          <a:srgbClr val="FFFFFF"/>
        </a:lt1>
        <a:dk2>
          <a:srgbClr val="7C1302"/>
        </a:dk2>
        <a:lt2>
          <a:srgbClr val="CC9900"/>
        </a:lt2>
        <a:accent1>
          <a:srgbClr val="CC9900"/>
        </a:accent1>
        <a:accent2>
          <a:srgbClr val="CC3300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B92D00"/>
        </a:accent6>
        <a:hlink>
          <a:srgbClr val="80808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les Training_final2 10">
        <a:dk1>
          <a:srgbClr val="000000"/>
        </a:dk1>
        <a:lt1>
          <a:srgbClr val="FFFFFF"/>
        </a:lt1>
        <a:dk2>
          <a:srgbClr val="330066"/>
        </a:dk2>
        <a:lt2>
          <a:srgbClr val="808080"/>
        </a:lt2>
        <a:accent1>
          <a:srgbClr val="CCCC00"/>
        </a:accent1>
        <a:accent2>
          <a:srgbClr val="669999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5C8A8A"/>
        </a:accent6>
        <a:hlink>
          <a:srgbClr val="7E9CE8"/>
        </a:hlink>
        <a:folHlink>
          <a:srgbClr val="D8D8E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_26713197_TF02819076" id="{092B2F02-D833-414F-AAFC-08189D1C60EB}" vid="{0E66CBC8-F65F-4590-9925-73CD9F65CE0C}"/>
    </a:ext>
  </a:extLst>
</a:theme>
</file>

<file path=ppt/theme/theme2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23927</TotalTime>
  <Words>2858</Words>
  <Application>Microsoft Office PowerPoint</Application>
  <PresentationFormat>如螢幕大小 (4:3)</PresentationFormat>
  <Paragraphs>288</Paragraphs>
  <Slides>18</Slides>
  <Notes>17</Notes>
  <HiddenSlides>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18</vt:i4>
      </vt:variant>
    </vt:vector>
  </HeadingPairs>
  <TitlesOfParts>
    <vt:vector size="26" baseType="lpstr">
      <vt:lpstr>Microsoft JhengHei UI</vt:lpstr>
      <vt:lpstr>PMingLiU</vt:lpstr>
      <vt:lpstr>標楷體</vt:lpstr>
      <vt:lpstr>Arial</vt:lpstr>
      <vt:lpstr>Webdings</vt:lpstr>
      <vt:lpstr>Wingdings</vt:lpstr>
      <vt:lpstr>Wingdings 2</vt:lpstr>
      <vt:lpstr>銷售訓練簡報</vt:lpstr>
      <vt:lpstr>東南科技大學</vt:lpstr>
      <vt:lpstr>簡報大綱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東南科技大學會計室業務宣導</dc:title>
  <dc:creator>Jenny</dc:creator>
  <cp:lastModifiedBy>user</cp:lastModifiedBy>
  <cp:revision>277</cp:revision>
  <cp:lastPrinted>2024-02-06T00:45:23Z</cp:lastPrinted>
  <dcterms:created xsi:type="dcterms:W3CDTF">2023-03-08T08:01:40Z</dcterms:created>
  <dcterms:modified xsi:type="dcterms:W3CDTF">2025-03-12T03:54:45Z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